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98" r:id="rId2"/>
    <p:sldId id="257" r:id="rId3"/>
    <p:sldId id="260" r:id="rId4"/>
    <p:sldId id="261" r:id="rId5"/>
    <p:sldId id="262" r:id="rId6"/>
    <p:sldId id="307" r:id="rId7"/>
    <p:sldId id="308" r:id="rId8"/>
    <p:sldId id="266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271" r:id="rId19"/>
    <p:sldId id="272" r:id="rId20"/>
    <p:sldId id="273" r:id="rId21"/>
    <p:sldId id="274" r:id="rId22"/>
    <p:sldId id="318" r:id="rId23"/>
    <p:sldId id="319" r:id="rId24"/>
    <p:sldId id="320" r:id="rId25"/>
    <p:sldId id="275" r:id="rId26"/>
    <p:sldId id="276" r:id="rId27"/>
    <p:sldId id="277" r:id="rId28"/>
    <p:sldId id="278" r:id="rId29"/>
    <p:sldId id="293" r:id="rId30"/>
    <p:sldId id="321" r:id="rId31"/>
    <p:sldId id="327" r:id="rId32"/>
    <p:sldId id="281" r:id="rId33"/>
    <p:sldId id="324" r:id="rId34"/>
    <p:sldId id="287" r:id="rId35"/>
    <p:sldId id="296" r:id="rId36"/>
    <p:sldId id="305" r:id="rId37"/>
    <p:sldId id="289" r:id="rId38"/>
    <p:sldId id="326" r:id="rId39"/>
    <p:sldId id="325" r:id="rId40"/>
    <p:sldId id="290" r:id="rId41"/>
    <p:sldId id="292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81C6"/>
    <a:srgbClr val="2E3E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38" autoAdjust="0"/>
    <p:restoredTop sz="91199" autoAdjust="0"/>
  </p:normalViewPr>
  <p:slideViewPr>
    <p:cSldViewPr snapToGrid="0">
      <p:cViewPr varScale="1">
        <p:scale>
          <a:sx n="77" d="100"/>
          <a:sy n="77" d="100"/>
        </p:scale>
        <p:origin x="1080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DEBFD43-81CB-4EE3-9FA9-08A447C99A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26A955-C3BC-4588-939B-F2155377694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09C5E2-F17F-492A-BF37-0296023C2378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8CF62F-02F0-4976-A8DA-3AC82F68206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450CDF-6E53-4FCB-A47E-8742EF7585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EE08DC-70AC-444A-B1CF-60DD377914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13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53CBF-59A5-4DA7-BBC0-00BB0650B0F8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D75A63-2D49-473F-A6CE-E8609465ED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68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Txoj</a:t>
            </a:r>
            <a:r>
              <a:rPr lang="en-US" sz="12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Kev </a:t>
            </a:r>
            <a:r>
              <a:rPr lang="en-US" sz="12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Npaj</a:t>
            </a:r>
            <a:r>
              <a:rPr lang="en-US" sz="12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2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Tsis</a:t>
            </a:r>
            <a:r>
              <a:rPr lang="en-US" sz="12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2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Muaj</a:t>
            </a:r>
            <a:r>
              <a:rPr lang="en-US" sz="12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Kev </a:t>
            </a:r>
            <a:r>
              <a:rPr lang="en-US" sz="12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Txiav</a:t>
            </a:r>
            <a:r>
              <a:rPr lang="en-US" sz="12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2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Txim</a:t>
            </a:r>
            <a:r>
              <a:rPr lang="en-US" sz="12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2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Siab</a:t>
            </a:r>
            <a:r>
              <a:rPr lang="en-US" sz="12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2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muaj</a:t>
            </a:r>
            <a:r>
              <a:rPr lang="en-US" sz="12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2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hauv</a:t>
            </a:r>
            <a:r>
              <a:rPr lang="en-US" sz="12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2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lub</a:t>
            </a:r>
            <a:r>
              <a:rPr lang="en-US" sz="12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network me. tab sis </a:t>
            </a:r>
            <a:r>
              <a:rPr lang="en-US" sz="12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tsis</a:t>
            </a:r>
            <a:r>
              <a:rPr lang="en-US" sz="12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2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muaj</a:t>
            </a:r>
            <a:r>
              <a:rPr lang="en-US" sz="12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2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kev</a:t>
            </a:r>
            <a:r>
              <a:rPr lang="en-US" sz="12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2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txiav</a:t>
            </a:r>
            <a:r>
              <a:rPr lang="en-US" sz="12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2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tawm</a:t>
            </a:r>
            <a:r>
              <a:rPr lang="en-US" sz="12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2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Yog</a:t>
            </a:r>
            <a:r>
              <a:rPr lang="en-US" sz="12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li </a:t>
            </a:r>
            <a:r>
              <a:rPr lang="en-US" sz="12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qhov</a:t>
            </a:r>
            <a:r>
              <a:rPr lang="en-US" sz="12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2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kev</a:t>
            </a:r>
            <a:r>
              <a:rPr lang="en-US" sz="12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2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pab</a:t>
            </a:r>
            <a:r>
              <a:rPr lang="en-US" sz="12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them </a:t>
            </a:r>
            <a:r>
              <a:rPr lang="en-US" sz="12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nqi</a:t>
            </a:r>
            <a:r>
              <a:rPr lang="en-US" sz="12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2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pib</a:t>
            </a:r>
            <a:r>
              <a:rPr lang="en-US" sz="12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tam sim </a:t>
            </a:r>
            <a:r>
              <a:rPr lang="en-US" sz="12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ntawv</a:t>
            </a:r>
            <a:r>
              <a:rPr lang="en-US" sz="12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. </a:t>
            </a:r>
            <a:r>
              <a:rPr lang="en-US" sz="12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Muaj</a:t>
            </a:r>
            <a:r>
              <a:rPr lang="en-US" sz="12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2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xws</a:t>
            </a:r>
            <a:r>
              <a:rPr lang="en-US" sz="12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li:</a:t>
            </a:r>
            <a:endParaRPr lang="en-US" sz="1200" b="1" dirty="0">
              <a:solidFill>
                <a:srgbClr val="1F124F"/>
              </a:solidFill>
              <a:effectLst/>
              <a:latin typeface="Calibri" panose="020F0502020204030204" pitchFamily="34" charset="0"/>
              <a:ea typeface="Corbel" panose="020B0503020204020204" pitchFamily="34" charset="0"/>
              <a:cs typeface="Calibri" panose="020F0502020204030204" pitchFamily="34" charset="0"/>
            </a:endParaRPr>
          </a:p>
          <a:p>
            <a:pPr marL="800100" lvl="1" indent="-342900">
              <a:spcBef>
                <a:spcPts val="900"/>
              </a:spcBef>
              <a:spcAft>
                <a:spcPts val="300"/>
              </a:spcAft>
              <a:buFont typeface="Symbol" panose="05050102010706020507" pitchFamily="18" charset="2"/>
              <a:buChar char=""/>
            </a:pP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tsis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muaj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kev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txiav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tawm</a:t>
            </a:r>
            <a:endParaRPr lang="en-US" sz="1100" b="0" dirty="0">
              <a:solidFill>
                <a:srgbClr val="1F124F"/>
              </a:solidFill>
              <a:effectLst/>
              <a:latin typeface="Calibri" panose="020F0502020204030204" pitchFamily="34" charset="0"/>
              <a:ea typeface="Corbel" panose="020B0503020204020204" pitchFamily="34" charset="0"/>
              <a:cs typeface="Calibri" panose="020F0502020204030204" pitchFamily="34" charset="0"/>
            </a:endParaRPr>
          </a:p>
          <a:p>
            <a:pPr marL="800100" lvl="1" indent="-342900">
              <a:spcBef>
                <a:spcPts val="900"/>
              </a:spcBef>
              <a:spcAft>
                <a:spcPts val="300"/>
              </a:spcAft>
              <a:buFont typeface="Symbol" panose="05050102010706020507" pitchFamily="18" charset="2"/>
              <a:buChar char=""/>
            </a:pP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Teeb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tsa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cov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nqi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them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kom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koj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paub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tias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koj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yuav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tshuav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dab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tsi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ua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ntej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koj tau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txais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kev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saib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xyuas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.</a:t>
            </a:r>
          </a:p>
          <a:p>
            <a:pPr marL="800100" lvl="1" indent="-342900">
              <a:spcBef>
                <a:spcPts val="900"/>
              </a:spcBef>
              <a:spcAft>
                <a:spcPts val="300"/>
              </a:spcAft>
              <a:buFont typeface="Symbol" panose="05050102010706020507" pitchFamily="18" charset="2"/>
              <a:buChar char=""/>
            </a:pP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Kev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mus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ntsib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dawb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rau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pab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neeg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saib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xyuas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thawj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zaug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hauv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koj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lub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network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uas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koj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xaiv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.</a:t>
            </a:r>
          </a:p>
          <a:p>
            <a:pPr marL="800100" lvl="1" indent="-342900">
              <a:spcBef>
                <a:spcPts val="900"/>
              </a:spcBef>
              <a:spcAft>
                <a:spcPts val="300"/>
              </a:spcAft>
              <a:buFont typeface="Symbol" panose="05050102010706020507" pitchFamily="18" charset="2"/>
              <a:buChar char=""/>
            </a:pP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Centivo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Virtual Primary Care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yog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lwm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txoj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hauv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kev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pub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dawb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rau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kev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saib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xyuas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ib-rau-ib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tus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thawj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coj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uas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koj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tuaj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yeem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nkag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mus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rau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txhua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qhov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chaw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ntawm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koj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lub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xov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tooj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los sis computer.</a:t>
            </a:r>
          </a:p>
          <a:p>
            <a:pPr marL="800100" lvl="1" indent="-342900">
              <a:spcBef>
                <a:spcPts val="900"/>
              </a:spcBef>
              <a:spcAft>
                <a:spcPts val="300"/>
              </a:spcAft>
              <a:buFont typeface="Symbol" panose="05050102010706020507" pitchFamily="18" charset="2"/>
              <a:buChar char=""/>
            </a:pP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Ib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pab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neeg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saib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xyuas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tseem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ceeb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uas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yuav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tswj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xyuas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koj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qhov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kev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saib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xyuas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thiab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xa koj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mus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rau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ib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tus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kws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kho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mob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uas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ntseeg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siab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hauv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zej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zog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.</a:t>
            </a:r>
          </a:p>
          <a:p>
            <a:pPr marL="800100" lvl="1" indent="-342900">
              <a:spcBef>
                <a:spcPts val="900"/>
              </a:spcBef>
              <a:spcAft>
                <a:spcPts val="300"/>
              </a:spcAft>
              <a:buFont typeface="Symbol" panose="05050102010706020507" pitchFamily="18" charset="2"/>
              <a:buChar char=""/>
            </a:pP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Kev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kho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mob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ceev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yuav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them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rau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cov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nqi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hauv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network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thaum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koj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tsis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nyob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hauv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tsev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.</a:t>
            </a:r>
          </a:p>
          <a:p>
            <a:pPr marL="800100" lvl="1" indent="-342900">
              <a:spcBef>
                <a:spcPts val="900"/>
              </a:spcBef>
              <a:spcAft>
                <a:spcPts val="300"/>
              </a:spcAft>
              <a:buFont typeface="Symbol" panose="05050102010706020507" pitchFamily="18" charset="2"/>
              <a:buChar char=""/>
            </a:pP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Cov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nqi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kho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mob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thaum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muaj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xwm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txheej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ceev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hauv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-network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txawm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tias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koj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yuav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nyob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qhov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sz="1100" b="0" dirty="0" err="1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twg</a:t>
            </a:r>
            <a:r>
              <a:rPr lang="en-US" sz="1100" b="0" dirty="0">
                <a:solidFill>
                  <a:srgbClr val="1F124F"/>
                </a:solidFill>
                <a:effectLst/>
                <a:latin typeface="Calibri" panose="020F0502020204030204" pitchFamily="34" charset="0"/>
                <a:ea typeface="Corbel" panose="020B0503020204020204" pitchFamily="34" charset="0"/>
                <a:cs typeface="Calibri" panose="020F0502020204030204" pitchFamily="34" charset="0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75A63-2D49-473F-A6CE-E8609465EDA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530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Kev </a:t>
            </a:r>
            <a:r>
              <a:rPr lang="en-US" dirty="0" err="1"/>
              <a:t>tuav</a:t>
            </a:r>
            <a:r>
              <a:rPr lang="en-US" dirty="0"/>
              <a:t> </a:t>
            </a:r>
            <a:r>
              <a:rPr lang="en-US" dirty="0" err="1"/>
              <a:t>pov</a:t>
            </a:r>
            <a:r>
              <a:rPr lang="en-US" dirty="0"/>
              <a:t> </a:t>
            </a:r>
            <a:r>
              <a:rPr lang="en-US" dirty="0" err="1"/>
              <a:t>hwm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tsis</a:t>
            </a:r>
            <a:r>
              <a:rPr lang="en-US" dirty="0"/>
              <a:t> </a:t>
            </a:r>
            <a:r>
              <a:rPr lang="en-US" dirty="0" err="1"/>
              <a:t>taus</a:t>
            </a:r>
            <a:r>
              <a:rPr lang="en-US" dirty="0"/>
              <a:t> </a:t>
            </a:r>
            <a:r>
              <a:rPr lang="en-US" dirty="0" err="1"/>
              <a:t>muab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txiaj</a:t>
            </a:r>
            <a:r>
              <a:rPr lang="en-US" dirty="0"/>
              <a:t> </a:t>
            </a:r>
            <a:r>
              <a:rPr lang="en-US" dirty="0" err="1"/>
              <a:t>ntsig</a:t>
            </a:r>
            <a:r>
              <a:rPr lang="en-US" dirty="0"/>
              <a:t> los </a:t>
            </a:r>
            <a:r>
              <a:rPr lang="en-US" dirty="0" err="1"/>
              <a:t>hloov</a:t>
            </a:r>
            <a:r>
              <a:rPr lang="en-US" dirty="0"/>
              <a:t> </a:t>
            </a:r>
            <a:r>
              <a:rPr lang="en-US" dirty="0" err="1"/>
              <a:t>ib</a:t>
            </a:r>
            <a:r>
              <a:rPr lang="en-US" dirty="0"/>
              <a:t> </a:t>
            </a:r>
            <a:r>
              <a:rPr lang="en-US" dirty="0" err="1"/>
              <a:t>feem</a:t>
            </a:r>
            <a:r>
              <a:rPr lang="en-US" dirty="0"/>
              <a:t> </a:t>
            </a:r>
            <a:r>
              <a:rPr lang="en-US" dirty="0" err="1"/>
              <a:t>ntawm</a:t>
            </a:r>
            <a:r>
              <a:rPr lang="en-US" dirty="0"/>
              <a:t> koj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nyiaj</a:t>
            </a:r>
            <a:r>
              <a:rPr lang="en-US" dirty="0"/>
              <a:t> tau los </a:t>
            </a:r>
            <a:r>
              <a:rPr lang="en-US" dirty="0" err="1"/>
              <a:t>uas</a:t>
            </a:r>
            <a:r>
              <a:rPr lang="en-US" dirty="0"/>
              <a:t> </a:t>
            </a:r>
            <a:r>
              <a:rPr lang="en-US" dirty="0" err="1"/>
              <a:t>ploj</a:t>
            </a:r>
            <a:r>
              <a:rPr lang="en-US" dirty="0"/>
              <a:t> lawm </a:t>
            </a:r>
            <a:r>
              <a:rPr lang="en-US" dirty="0" err="1"/>
              <a:t>thaum</a:t>
            </a:r>
            <a:r>
              <a:rPr lang="en-US" dirty="0"/>
              <a:t> koj </a:t>
            </a:r>
            <a:r>
              <a:rPr lang="en-US" dirty="0" err="1"/>
              <a:t>tsis</a:t>
            </a:r>
            <a:r>
              <a:rPr lang="en-US" dirty="0"/>
              <a:t> </a:t>
            </a:r>
            <a:r>
              <a:rPr lang="en-US" dirty="0" err="1"/>
              <a:t>tuaj</a:t>
            </a:r>
            <a:r>
              <a:rPr lang="en-US" dirty="0"/>
              <a:t> </a:t>
            </a:r>
            <a:r>
              <a:rPr lang="en-US" dirty="0" err="1"/>
              <a:t>yeem</a:t>
            </a:r>
            <a:r>
              <a:rPr lang="en-US" dirty="0"/>
              <a:t> </a:t>
            </a:r>
            <a:r>
              <a:rPr lang="en-US" dirty="0" err="1"/>
              <a:t>ua</a:t>
            </a:r>
            <a:r>
              <a:rPr lang="en-US" dirty="0"/>
              <a:t> </a:t>
            </a:r>
            <a:r>
              <a:rPr lang="en-US" dirty="0" err="1"/>
              <a:t>hauj</a:t>
            </a:r>
            <a:r>
              <a:rPr lang="en-US" dirty="0"/>
              <a:t> </a:t>
            </a:r>
            <a:r>
              <a:rPr lang="en-US" dirty="0" err="1"/>
              <a:t>lwm</a:t>
            </a:r>
            <a:r>
              <a:rPr lang="en-US" dirty="0"/>
              <a:t> vim </a:t>
            </a:r>
            <a:r>
              <a:rPr lang="en-US" dirty="0" err="1"/>
              <a:t>muaj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raug</a:t>
            </a:r>
            <a:r>
              <a:rPr lang="en-US" dirty="0"/>
              <a:t> mob los sis </a:t>
            </a:r>
            <a:r>
              <a:rPr lang="en-US" dirty="0" err="1"/>
              <a:t>muaj</a:t>
            </a:r>
            <a:r>
              <a:rPr lang="en-US" dirty="0"/>
              <a:t> mob.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75A63-2D49-473F-A6CE-E8609465EDA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967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err="1">
                <a:solidFill>
                  <a:srgbClr val="000000"/>
                </a:solidFill>
              </a:rPr>
              <a:t>Cov</a:t>
            </a:r>
            <a:r>
              <a:rPr lang="en-US" sz="1200" b="1" dirty="0">
                <a:solidFill>
                  <a:srgbClr val="000000"/>
                </a:solidFill>
              </a:rPr>
              <a:t> </a:t>
            </a:r>
            <a:r>
              <a:rPr lang="en-US" sz="1200" b="1" dirty="0" err="1">
                <a:solidFill>
                  <a:srgbClr val="000000"/>
                </a:solidFill>
              </a:rPr>
              <a:t>txiaj</a:t>
            </a:r>
            <a:r>
              <a:rPr lang="en-US" sz="1200" b="1" dirty="0">
                <a:solidFill>
                  <a:srgbClr val="000000"/>
                </a:solidFill>
              </a:rPr>
              <a:t> </a:t>
            </a:r>
            <a:r>
              <a:rPr lang="en-US" sz="1200" b="1" dirty="0" err="1">
                <a:solidFill>
                  <a:srgbClr val="000000"/>
                </a:solidFill>
              </a:rPr>
              <a:t>ntsig</a:t>
            </a:r>
            <a:r>
              <a:rPr lang="en-US" sz="1200" b="1" dirty="0">
                <a:solidFill>
                  <a:srgbClr val="000000"/>
                </a:solidFill>
              </a:rPr>
              <a:t> tau </a:t>
            </a:r>
            <a:r>
              <a:rPr lang="en-US" sz="1200" b="1" dirty="0" err="1">
                <a:solidFill>
                  <a:srgbClr val="000000"/>
                </a:solidFill>
              </a:rPr>
              <a:t>tsim</a:t>
            </a:r>
            <a:r>
              <a:rPr lang="en-US" sz="1200" b="1" dirty="0">
                <a:solidFill>
                  <a:srgbClr val="000000"/>
                </a:solidFill>
              </a:rPr>
              <a:t> los </a:t>
            </a:r>
            <a:r>
              <a:rPr lang="en-US" sz="1200" b="1" dirty="0" err="1">
                <a:solidFill>
                  <a:srgbClr val="000000"/>
                </a:solidFill>
              </a:rPr>
              <a:t>ua</a:t>
            </a:r>
            <a:r>
              <a:rPr lang="en-US" sz="1200" b="1" dirty="0">
                <a:solidFill>
                  <a:srgbClr val="000000"/>
                </a:solidFill>
              </a:rPr>
              <a:t> </a:t>
            </a:r>
            <a:r>
              <a:rPr lang="en-US" sz="1200" b="1" dirty="0" err="1">
                <a:solidFill>
                  <a:srgbClr val="000000"/>
                </a:solidFill>
              </a:rPr>
              <a:t>kom</a:t>
            </a:r>
            <a:r>
              <a:rPr lang="en-US" sz="1200" b="1" dirty="0">
                <a:solidFill>
                  <a:srgbClr val="000000"/>
                </a:solidFill>
              </a:rPr>
              <a:t> </a:t>
            </a:r>
            <a:r>
              <a:rPr lang="en-US" sz="1200" b="1" dirty="0" err="1">
                <a:solidFill>
                  <a:srgbClr val="000000"/>
                </a:solidFill>
              </a:rPr>
              <a:t>tiav</a:t>
            </a:r>
            <a:r>
              <a:rPr lang="en-US" sz="1200" b="1" dirty="0">
                <a:solidFill>
                  <a:srgbClr val="000000"/>
                </a:solidFill>
              </a:rPr>
              <a:t> koj </a:t>
            </a:r>
            <a:r>
              <a:rPr lang="en-US" sz="1200" b="1" dirty="0" err="1">
                <a:solidFill>
                  <a:srgbClr val="000000"/>
                </a:solidFill>
              </a:rPr>
              <a:t>qhov</a:t>
            </a:r>
            <a:r>
              <a:rPr lang="en-US" sz="1200" b="1" dirty="0">
                <a:solidFill>
                  <a:srgbClr val="000000"/>
                </a:solidFill>
              </a:rPr>
              <a:t> </a:t>
            </a:r>
            <a:r>
              <a:rPr lang="en-US" sz="1200" b="1" dirty="0" err="1">
                <a:solidFill>
                  <a:srgbClr val="000000"/>
                </a:solidFill>
              </a:rPr>
              <a:t>kev</a:t>
            </a:r>
            <a:r>
              <a:rPr lang="en-US" sz="1200" b="1" dirty="0">
                <a:solidFill>
                  <a:srgbClr val="000000"/>
                </a:solidFill>
              </a:rPr>
              <a:t> </a:t>
            </a:r>
            <a:r>
              <a:rPr lang="en-US" sz="1200" b="1" dirty="0" err="1">
                <a:solidFill>
                  <a:srgbClr val="000000"/>
                </a:solidFill>
              </a:rPr>
              <a:t>pab</a:t>
            </a:r>
            <a:r>
              <a:rPr lang="en-US" sz="1200" b="1" dirty="0">
                <a:solidFill>
                  <a:srgbClr val="000000"/>
                </a:solidFill>
              </a:rPr>
              <a:t> them </a:t>
            </a:r>
            <a:r>
              <a:rPr lang="en-US" sz="1200" b="1" dirty="0" err="1">
                <a:solidFill>
                  <a:srgbClr val="000000"/>
                </a:solidFill>
              </a:rPr>
              <a:t>nqi</a:t>
            </a:r>
            <a:r>
              <a:rPr lang="en-US" sz="1200" b="1" dirty="0">
                <a:solidFill>
                  <a:srgbClr val="000000"/>
                </a:solidFill>
              </a:rPr>
              <a:t> </a:t>
            </a:r>
            <a:r>
              <a:rPr lang="en-US" sz="1200" b="1" dirty="0" err="1">
                <a:solidFill>
                  <a:srgbClr val="000000"/>
                </a:solidFill>
              </a:rPr>
              <a:t>kho</a:t>
            </a:r>
            <a:r>
              <a:rPr lang="en-US" sz="1200" b="1" dirty="0">
                <a:solidFill>
                  <a:srgbClr val="000000"/>
                </a:solidFill>
              </a:rPr>
              <a:t> mob. Kev </a:t>
            </a:r>
            <a:r>
              <a:rPr lang="en-US" sz="1200" b="1" dirty="0" err="1">
                <a:solidFill>
                  <a:srgbClr val="000000"/>
                </a:solidFill>
              </a:rPr>
              <a:t>pab</a:t>
            </a:r>
            <a:r>
              <a:rPr lang="en-US" sz="1200" b="1" dirty="0">
                <a:solidFill>
                  <a:srgbClr val="000000"/>
                </a:solidFill>
              </a:rPr>
              <a:t> </a:t>
            </a:r>
            <a:r>
              <a:rPr lang="en-US" sz="1200" b="1" dirty="0" err="1">
                <a:solidFill>
                  <a:srgbClr val="000000"/>
                </a:solidFill>
              </a:rPr>
              <a:t>cuam</a:t>
            </a:r>
            <a:r>
              <a:rPr lang="en-US" sz="1200" b="1" dirty="0">
                <a:solidFill>
                  <a:srgbClr val="000000"/>
                </a:solidFill>
              </a:rPr>
              <a:t> </a:t>
            </a:r>
            <a:r>
              <a:rPr lang="en-US" sz="1200" b="1" dirty="0" err="1">
                <a:solidFill>
                  <a:srgbClr val="000000"/>
                </a:solidFill>
              </a:rPr>
              <a:t>kuj</a:t>
            </a:r>
            <a:r>
              <a:rPr lang="en-US" sz="1200" b="1" dirty="0">
                <a:solidFill>
                  <a:srgbClr val="000000"/>
                </a:solidFill>
              </a:rPr>
              <a:t> </a:t>
            </a:r>
            <a:r>
              <a:rPr lang="en-US" sz="1200" b="1" dirty="0" err="1">
                <a:solidFill>
                  <a:srgbClr val="000000"/>
                </a:solidFill>
              </a:rPr>
              <a:t>muaj</a:t>
            </a:r>
            <a:r>
              <a:rPr lang="en-US" sz="1200" b="1" dirty="0">
                <a:solidFill>
                  <a:srgbClr val="000000"/>
                </a:solidFill>
              </a:rPr>
              <a:t> </a:t>
            </a:r>
            <a:r>
              <a:rPr lang="en-US" sz="1200" b="1" dirty="0" err="1">
                <a:solidFill>
                  <a:srgbClr val="000000"/>
                </a:solidFill>
              </a:rPr>
              <a:t>rau</a:t>
            </a:r>
            <a:r>
              <a:rPr lang="en-US" sz="1200" b="1" dirty="0">
                <a:solidFill>
                  <a:srgbClr val="000000"/>
                </a:solidFill>
              </a:rPr>
              <a:t> koj </a:t>
            </a:r>
            <a:r>
              <a:rPr lang="en-US" sz="1200" b="1" dirty="0" err="1">
                <a:solidFill>
                  <a:srgbClr val="000000"/>
                </a:solidFill>
              </a:rPr>
              <a:t>tus</a:t>
            </a:r>
            <a:r>
              <a:rPr lang="en-US" sz="1200" b="1" dirty="0">
                <a:solidFill>
                  <a:srgbClr val="000000"/>
                </a:solidFill>
              </a:rPr>
              <a:t> </a:t>
            </a:r>
            <a:r>
              <a:rPr lang="en-US" sz="1200" b="1" dirty="0" err="1">
                <a:solidFill>
                  <a:srgbClr val="000000"/>
                </a:solidFill>
              </a:rPr>
              <a:t>txij</a:t>
            </a:r>
            <a:r>
              <a:rPr lang="en-US" sz="1200" b="1" dirty="0">
                <a:solidFill>
                  <a:srgbClr val="000000"/>
                </a:solidFill>
              </a:rPr>
              <a:t> </a:t>
            </a:r>
            <a:r>
              <a:rPr lang="en-US" sz="1200" b="1" dirty="0" err="1">
                <a:solidFill>
                  <a:srgbClr val="000000"/>
                </a:solidFill>
              </a:rPr>
              <a:t>nkawm</a:t>
            </a:r>
            <a:r>
              <a:rPr lang="en-US" sz="1200" b="1" dirty="0">
                <a:solidFill>
                  <a:srgbClr val="000000"/>
                </a:solidFill>
              </a:rPr>
              <a:t> </a:t>
            </a:r>
            <a:r>
              <a:rPr lang="en-US" sz="1200" b="1" dirty="0" err="1">
                <a:solidFill>
                  <a:srgbClr val="000000"/>
                </a:solidFill>
              </a:rPr>
              <a:t>thiab</a:t>
            </a:r>
            <a:r>
              <a:rPr lang="en-US" sz="1200" b="1" dirty="0">
                <a:solidFill>
                  <a:srgbClr val="000000"/>
                </a:solidFill>
              </a:rPr>
              <a:t> </a:t>
            </a:r>
            <a:r>
              <a:rPr lang="en-US" sz="1200" b="1" dirty="0" err="1">
                <a:solidFill>
                  <a:srgbClr val="000000"/>
                </a:solidFill>
              </a:rPr>
              <a:t>cov</a:t>
            </a:r>
            <a:r>
              <a:rPr lang="en-US" sz="1200" b="1" dirty="0">
                <a:solidFill>
                  <a:srgbClr val="000000"/>
                </a:solidFill>
              </a:rPr>
              <a:t> </a:t>
            </a:r>
            <a:r>
              <a:rPr lang="en-US" sz="1200" b="1" dirty="0" err="1">
                <a:solidFill>
                  <a:srgbClr val="000000"/>
                </a:solidFill>
              </a:rPr>
              <a:t>neeg</a:t>
            </a:r>
            <a:r>
              <a:rPr lang="en-US" sz="1200" b="1" dirty="0">
                <a:solidFill>
                  <a:srgbClr val="000000"/>
                </a:solidFill>
              </a:rPr>
              <a:t> </a:t>
            </a:r>
            <a:r>
              <a:rPr lang="en-US" sz="1200" b="1" dirty="0" err="1">
                <a:solidFill>
                  <a:srgbClr val="000000"/>
                </a:solidFill>
              </a:rPr>
              <a:t>nyob</a:t>
            </a:r>
            <a:r>
              <a:rPr lang="en-US" sz="1200" b="1" dirty="0">
                <a:solidFill>
                  <a:srgbClr val="000000"/>
                </a:solidFill>
              </a:rPr>
              <a:t> </a:t>
            </a:r>
            <a:r>
              <a:rPr lang="en-US" sz="1200" b="1" dirty="0" err="1">
                <a:solidFill>
                  <a:srgbClr val="000000"/>
                </a:solidFill>
              </a:rPr>
              <a:t>hauv</a:t>
            </a:r>
            <a:r>
              <a:rPr lang="en-US" sz="1200" b="1" dirty="0">
                <a:solidFill>
                  <a:srgbClr val="000000"/>
                </a:solidFill>
              </a:rPr>
              <a:t>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rgbClr val="002F5E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err="1">
                <a:solidFill>
                  <a:srgbClr val="002F5E"/>
                </a:solidFill>
              </a:rPr>
              <a:t>kev</a:t>
            </a:r>
            <a:r>
              <a:rPr lang="en-US" sz="1200" b="1" dirty="0">
                <a:solidFill>
                  <a:srgbClr val="002F5E"/>
                </a:solidFill>
              </a:rPr>
              <a:t> </a:t>
            </a:r>
            <a:r>
              <a:rPr lang="en-US" sz="1200" b="1" dirty="0" err="1">
                <a:solidFill>
                  <a:srgbClr val="002F5E"/>
                </a:solidFill>
              </a:rPr>
              <a:t>pov</a:t>
            </a:r>
            <a:r>
              <a:rPr lang="en-US" sz="1200" b="1" dirty="0">
                <a:solidFill>
                  <a:srgbClr val="002F5E"/>
                </a:solidFill>
              </a:rPr>
              <a:t> </a:t>
            </a:r>
            <a:r>
              <a:rPr lang="en-US" sz="1200" b="1" dirty="0" err="1">
                <a:solidFill>
                  <a:srgbClr val="002F5E"/>
                </a:solidFill>
              </a:rPr>
              <a:t>hwm</a:t>
            </a:r>
            <a:r>
              <a:rPr lang="en-US" sz="1200" b="1" dirty="0">
                <a:solidFill>
                  <a:srgbClr val="002F5E"/>
                </a:solidFill>
              </a:rPr>
              <a:t> </a:t>
            </a:r>
            <a:r>
              <a:rPr lang="en-US" sz="1200" b="1" dirty="0" err="1">
                <a:solidFill>
                  <a:srgbClr val="002F5E"/>
                </a:solidFill>
              </a:rPr>
              <a:t>thaum</a:t>
            </a:r>
            <a:r>
              <a:rPr lang="en-US" sz="1200" b="1" dirty="0">
                <a:solidFill>
                  <a:srgbClr val="002F5E"/>
                </a:solidFill>
              </a:rPr>
              <a:t> </a:t>
            </a:r>
            <a:r>
              <a:rPr lang="en-US" sz="1200" b="1" dirty="0" err="1">
                <a:solidFill>
                  <a:srgbClr val="002F5E"/>
                </a:solidFill>
              </a:rPr>
              <a:t>muaj</a:t>
            </a:r>
            <a:r>
              <a:rPr lang="en-US" sz="1200" b="1" dirty="0">
                <a:solidFill>
                  <a:srgbClr val="002F5E"/>
                </a:solidFill>
              </a:rPr>
              <a:t> </a:t>
            </a:r>
            <a:r>
              <a:rPr lang="en-US" sz="1200" b="1" dirty="0" err="1">
                <a:solidFill>
                  <a:srgbClr val="002F5E"/>
                </a:solidFill>
              </a:rPr>
              <a:t>xwm</a:t>
            </a:r>
            <a:r>
              <a:rPr lang="en-US" sz="1200" b="1" dirty="0">
                <a:solidFill>
                  <a:srgbClr val="002F5E"/>
                </a:solidFill>
              </a:rPr>
              <a:t> </a:t>
            </a:r>
            <a:r>
              <a:rPr lang="en-US" sz="1200" b="1" dirty="0" err="1">
                <a:solidFill>
                  <a:srgbClr val="002F5E"/>
                </a:solidFill>
              </a:rPr>
              <a:t>txheej</a:t>
            </a:r>
            <a:r>
              <a:rPr lang="en-US" sz="1200" b="1" dirty="0">
                <a:solidFill>
                  <a:srgbClr val="002F5E"/>
                </a:solidFill>
              </a:rPr>
              <a:t> </a:t>
            </a:r>
            <a:r>
              <a:rPr lang="en-US" sz="1200" b="1" dirty="0" err="1">
                <a:solidFill>
                  <a:srgbClr val="002F5E"/>
                </a:solidFill>
              </a:rPr>
              <a:t>ceev</a:t>
            </a:r>
            <a:endParaRPr lang="en-US" sz="1200" b="1" dirty="0">
              <a:solidFill>
                <a:srgbClr val="002F5E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21E1F"/>
                </a:solidFill>
              </a:rPr>
              <a:t>Kev </a:t>
            </a:r>
            <a:r>
              <a:rPr lang="en-US" sz="1200" dirty="0" err="1">
                <a:solidFill>
                  <a:srgbClr val="221E1F"/>
                </a:solidFill>
              </a:rPr>
              <a:t>tuav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pov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hwm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thaum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muaj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xwm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txheej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ceev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tuaj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yeem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txo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qhov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cuam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tshuam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nyiaj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txiag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ntawm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kev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raug</a:t>
            </a:r>
            <a:r>
              <a:rPr lang="en-US" sz="1200" dirty="0">
                <a:solidFill>
                  <a:srgbClr val="221E1F"/>
                </a:solidFill>
              </a:rPr>
              <a:t> mob. Los </a:t>
            </a:r>
            <a:r>
              <a:rPr lang="en-US" sz="1200" dirty="0" err="1">
                <a:solidFill>
                  <a:srgbClr val="221E1F"/>
                </a:solidFill>
              </a:rPr>
              <a:t>ntawm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kev</a:t>
            </a:r>
            <a:r>
              <a:rPr lang="en-US" sz="1200" dirty="0">
                <a:solidFill>
                  <a:srgbClr val="221E1F"/>
                </a:solidFill>
              </a:rPr>
              <a:t> them </a:t>
            </a:r>
            <a:r>
              <a:rPr lang="en-US" sz="1200" dirty="0" err="1">
                <a:solidFill>
                  <a:srgbClr val="221E1F"/>
                </a:solidFill>
              </a:rPr>
              <a:t>nyiaj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rau</a:t>
            </a:r>
            <a:r>
              <a:rPr lang="en-US" sz="1200" dirty="0">
                <a:solidFill>
                  <a:srgbClr val="221E1F"/>
                </a:solidFill>
              </a:rPr>
              <a:t> koj los </a:t>
            </a:r>
            <a:r>
              <a:rPr lang="en-US" sz="1200" dirty="0" err="1">
                <a:solidFill>
                  <a:srgbClr val="221E1F"/>
                </a:solidFill>
              </a:rPr>
              <a:t>pab</a:t>
            </a:r>
            <a:r>
              <a:rPr lang="en-US" sz="1200" dirty="0">
                <a:solidFill>
                  <a:srgbClr val="221E1F"/>
                </a:solidFill>
              </a:rPr>
              <a:t> them </a:t>
            </a:r>
            <a:r>
              <a:rPr lang="en-US" sz="1200" dirty="0" err="1">
                <a:solidFill>
                  <a:srgbClr val="221E1F"/>
                </a:solidFill>
              </a:rPr>
              <a:t>cov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nqi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tsis</a:t>
            </a:r>
            <a:r>
              <a:rPr lang="en-US" sz="1200" dirty="0">
                <a:solidFill>
                  <a:srgbClr val="221E1F"/>
                </a:solidFill>
              </a:rPr>
              <a:t> tau pom </a:t>
            </a:r>
            <a:r>
              <a:rPr lang="en-US" sz="1200" dirty="0" err="1">
                <a:solidFill>
                  <a:srgbClr val="221E1F"/>
                </a:solidFill>
              </a:rPr>
              <a:t>dua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uas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cuam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tshuam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nrog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kev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kho</a:t>
            </a:r>
            <a:r>
              <a:rPr lang="en-US" sz="1200" dirty="0">
                <a:solidFill>
                  <a:srgbClr val="221E1F"/>
                </a:solidFill>
              </a:rPr>
              <a:t> koj </a:t>
            </a:r>
            <a:r>
              <a:rPr lang="en-US" sz="1200" dirty="0" err="1">
                <a:solidFill>
                  <a:srgbClr val="221E1F"/>
                </a:solidFill>
              </a:rPr>
              <a:t>qhov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raug</a:t>
            </a:r>
            <a:r>
              <a:rPr lang="en-US" sz="1200" dirty="0">
                <a:solidFill>
                  <a:srgbClr val="221E1F"/>
                </a:solidFill>
              </a:rPr>
              <a:t> mob.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rgbClr val="002F5E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002F5E"/>
                </a:solidFill>
              </a:rPr>
              <a:t>Kev Mob </a:t>
            </a:r>
            <a:r>
              <a:rPr lang="en-US" sz="1200" b="1" dirty="0" err="1">
                <a:solidFill>
                  <a:srgbClr val="002F5E"/>
                </a:solidFill>
              </a:rPr>
              <a:t>Hnyav</a:t>
            </a:r>
            <a:endParaRPr lang="en-US" sz="1200" dirty="0">
              <a:solidFill>
                <a:srgbClr val="002F5E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221E1F"/>
                </a:solidFill>
              </a:rPr>
              <a:t>Koj </a:t>
            </a:r>
            <a:r>
              <a:rPr lang="en-US" sz="1200" dirty="0" err="1">
                <a:solidFill>
                  <a:srgbClr val="221E1F"/>
                </a:solidFill>
              </a:rPr>
              <a:t>puas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paub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tias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tus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nqi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nruab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nrab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ntawm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lub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hnab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cuam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tshuam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nrog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kev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kho</a:t>
            </a:r>
            <a:r>
              <a:rPr lang="en-US" sz="1200" dirty="0">
                <a:solidFill>
                  <a:srgbClr val="221E1F"/>
                </a:solidFill>
              </a:rPr>
              <a:t> mob </a:t>
            </a:r>
            <a:r>
              <a:rPr lang="en-US" sz="1200" dirty="0" err="1">
                <a:solidFill>
                  <a:srgbClr val="221E1F"/>
                </a:solidFill>
              </a:rPr>
              <a:t>hnyav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yog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tshaj</a:t>
            </a:r>
            <a:r>
              <a:rPr lang="en-US" sz="1200" dirty="0">
                <a:solidFill>
                  <a:srgbClr val="221E1F"/>
                </a:solidFill>
              </a:rPr>
              <a:t> $ 7,001? </a:t>
            </a:r>
            <a:r>
              <a:rPr lang="en-US" sz="1200" dirty="0" err="1">
                <a:solidFill>
                  <a:srgbClr val="221E1F"/>
                </a:solidFill>
              </a:rPr>
              <a:t>nrog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kev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pov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hwm</a:t>
            </a:r>
            <a:r>
              <a:rPr lang="en-US" sz="1200" dirty="0">
                <a:solidFill>
                  <a:srgbClr val="221E1F"/>
                </a:solidFill>
              </a:rPr>
              <a:t> mob </a:t>
            </a:r>
            <a:r>
              <a:rPr lang="en-US" sz="1200" dirty="0" err="1">
                <a:solidFill>
                  <a:srgbClr val="221E1F"/>
                </a:solidFill>
              </a:rPr>
              <a:t>hnyav</a:t>
            </a:r>
            <a:r>
              <a:rPr lang="en-US" sz="1200" dirty="0">
                <a:solidFill>
                  <a:srgbClr val="221E1F"/>
                </a:solidFill>
              </a:rPr>
              <a:t> Koj </a:t>
            </a:r>
            <a:r>
              <a:rPr lang="en-US" sz="1200" dirty="0" err="1">
                <a:solidFill>
                  <a:srgbClr val="221E1F"/>
                </a:solidFill>
              </a:rPr>
              <a:t>yuav</a:t>
            </a:r>
            <a:r>
              <a:rPr lang="en-US" sz="1200" dirty="0">
                <a:solidFill>
                  <a:srgbClr val="221E1F"/>
                </a:solidFill>
              </a:rPr>
              <a:t> tau </a:t>
            </a:r>
            <a:r>
              <a:rPr lang="en-US" sz="1200" dirty="0" err="1">
                <a:solidFill>
                  <a:srgbClr val="221E1F"/>
                </a:solidFill>
              </a:rPr>
              <a:t>txais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cov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nyiaj</a:t>
            </a:r>
            <a:r>
              <a:rPr lang="en-US" sz="1200" dirty="0">
                <a:solidFill>
                  <a:srgbClr val="221E1F"/>
                </a:solidFill>
              </a:rPr>
              <a:t> them </a:t>
            </a:r>
            <a:r>
              <a:rPr lang="en-US" sz="1200" dirty="0" err="1">
                <a:solidFill>
                  <a:srgbClr val="221E1F"/>
                </a:solidFill>
              </a:rPr>
              <a:t>poob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hauj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lwm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yog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tias</a:t>
            </a:r>
            <a:r>
              <a:rPr lang="en-US" sz="1200" dirty="0">
                <a:solidFill>
                  <a:srgbClr val="221E1F"/>
                </a:solidFill>
              </a:rPr>
              <a:t> koj </a:t>
            </a:r>
            <a:r>
              <a:rPr lang="en-US" sz="1200" dirty="0" err="1">
                <a:solidFill>
                  <a:srgbClr val="221E1F"/>
                </a:solidFill>
              </a:rPr>
              <a:t>raug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kuaj</a:t>
            </a:r>
            <a:r>
              <a:rPr lang="en-US" sz="1200" dirty="0">
                <a:solidFill>
                  <a:srgbClr val="221E1F"/>
                </a:solidFill>
              </a:rPr>
              <a:t> pom </a:t>
            </a:r>
            <a:r>
              <a:rPr lang="en-US" sz="1200" dirty="0" err="1">
                <a:solidFill>
                  <a:srgbClr val="221E1F"/>
                </a:solidFill>
              </a:rPr>
              <a:t>tias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muaj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kev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tiv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thaiv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uas</a:t>
            </a:r>
            <a:r>
              <a:rPr lang="en-US" sz="1200" dirty="0">
                <a:solidFill>
                  <a:srgbClr val="221E1F"/>
                </a:solidFill>
              </a:rPr>
              <a:t> koj </a:t>
            </a:r>
            <a:r>
              <a:rPr lang="en-US" sz="1200" dirty="0" err="1">
                <a:solidFill>
                  <a:srgbClr val="221E1F"/>
                </a:solidFill>
              </a:rPr>
              <a:t>tuaj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yeem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siv</a:t>
            </a:r>
            <a:r>
              <a:rPr lang="en-US" sz="1200" dirty="0">
                <a:solidFill>
                  <a:srgbClr val="221E1F"/>
                </a:solidFill>
              </a:rPr>
              <a:t> tau </a:t>
            </a:r>
            <a:r>
              <a:rPr lang="en-US" sz="1200" dirty="0" err="1">
                <a:solidFill>
                  <a:srgbClr val="221E1F"/>
                </a:solidFill>
              </a:rPr>
              <a:t>raws</a:t>
            </a:r>
            <a:r>
              <a:rPr lang="en-US" sz="1200" dirty="0">
                <a:solidFill>
                  <a:srgbClr val="221E1F"/>
                </a:solidFill>
              </a:rPr>
              <a:t> li koj </a:t>
            </a:r>
            <a:r>
              <a:rPr lang="en-US" sz="1200" dirty="0" err="1">
                <a:solidFill>
                  <a:srgbClr val="221E1F"/>
                </a:solidFill>
              </a:rPr>
              <a:t>xav</a:t>
            </a:r>
            <a:r>
              <a:rPr lang="en-US" sz="1200" dirty="0">
                <a:solidFill>
                  <a:srgbClr val="221E1F"/>
                </a:solidFill>
              </a:rPr>
              <a:t> tau. </a:t>
            </a:r>
            <a:r>
              <a:rPr lang="en-US" sz="1200" dirty="0" err="1">
                <a:solidFill>
                  <a:srgbClr val="221E1F"/>
                </a:solidFill>
              </a:rPr>
              <a:t>Qhov</a:t>
            </a:r>
            <a:r>
              <a:rPr lang="en-US" sz="1200" dirty="0">
                <a:solidFill>
                  <a:srgbClr val="221E1F"/>
                </a:solidFill>
              </a:rPr>
              <a:t> no </a:t>
            </a:r>
            <a:r>
              <a:rPr lang="en-US" sz="1200" dirty="0" err="1">
                <a:solidFill>
                  <a:srgbClr val="221E1F"/>
                </a:solidFill>
              </a:rPr>
              <a:t>suav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nrog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kev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pab</a:t>
            </a:r>
            <a:r>
              <a:rPr lang="en-US" sz="1200" dirty="0">
                <a:solidFill>
                  <a:srgbClr val="221E1F"/>
                </a:solidFill>
              </a:rPr>
              <a:t> them </a:t>
            </a:r>
            <a:r>
              <a:rPr lang="en-US" sz="1200" dirty="0" err="1">
                <a:solidFill>
                  <a:srgbClr val="221E1F"/>
                </a:solidFill>
              </a:rPr>
              <a:t>nqi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kho</a:t>
            </a:r>
            <a:r>
              <a:rPr lang="en-US" sz="1200" dirty="0">
                <a:solidFill>
                  <a:srgbClr val="221E1F"/>
                </a:solidFill>
              </a:rPr>
              <a:t> mob (</a:t>
            </a:r>
            <a:r>
              <a:rPr lang="en-US" sz="1200" dirty="0" err="1">
                <a:solidFill>
                  <a:srgbClr val="221E1F"/>
                </a:solidFill>
              </a:rPr>
              <a:t>xws</a:t>
            </a:r>
            <a:r>
              <a:rPr lang="en-US" sz="1200" dirty="0">
                <a:solidFill>
                  <a:srgbClr val="221E1F"/>
                </a:solidFill>
              </a:rPr>
              <a:t> li </a:t>
            </a:r>
            <a:r>
              <a:rPr lang="en-US" sz="1200" dirty="0" err="1">
                <a:solidFill>
                  <a:srgbClr val="221E1F"/>
                </a:solidFill>
              </a:rPr>
              <a:t>kev</a:t>
            </a:r>
            <a:r>
              <a:rPr lang="en-US" sz="1200" dirty="0">
                <a:solidFill>
                  <a:srgbClr val="221E1F"/>
                </a:solidFill>
              </a:rPr>
              <a:t> sim), </a:t>
            </a:r>
            <a:r>
              <a:rPr lang="en-US" sz="1200" dirty="0" err="1">
                <a:solidFill>
                  <a:srgbClr val="221E1F"/>
                </a:solidFill>
              </a:rPr>
              <a:t>cov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ntawv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sau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tshuaj</a:t>
            </a:r>
            <a:r>
              <a:rPr lang="en-US" sz="1200" dirty="0">
                <a:solidFill>
                  <a:srgbClr val="221E1F"/>
                </a:solidFill>
              </a:rPr>
              <a:t>, </a:t>
            </a:r>
            <a:r>
              <a:rPr lang="en-US" sz="1200" dirty="0" err="1">
                <a:solidFill>
                  <a:srgbClr val="221E1F"/>
                </a:solidFill>
              </a:rPr>
              <a:t>cov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nqi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mus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ncig</a:t>
            </a:r>
            <a:r>
              <a:rPr lang="en-US" sz="1200" dirty="0">
                <a:solidFill>
                  <a:srgbClr val="221E1F"/>
                </a:solidFill>
              </a:rPr>
              <a:t>, </a:t>
            </a:r>
            <a:r>
              <a:rPr lang="en-US" sz="1200" dirty="0" err="1">
                <a:solidFill>
                  <a:srgbClr val="221E1F"/>
                </a:solidFill>
              </a:rPr>
              <a:t>khoom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siv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nce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nqi</a:t>
            </a:r>
            <a:r>
              <a:rPr lang="en-US" sz="1200" dirty="0">
                <a:solidFill>
                  <a:srgbClr val="221E1F"/>
                </a:solidFill>
              </a:rPr>
              <a:t>, </a:t>
            </a:r>
            <a:r>
              <a:rPr lang="en-US" sz="1200" dirty="0" err="1">
                <a:solidFill>
                  <a:srgbClr val="221E1F"/>
                </a:solidFill>
              </a:rPr>
              <a:t>thiab</a:t>
            </a:r>
            <a:r>
              <a:rPr lang="en-US" sz="1200" dirty="0">
                <a:solidFill>
                  <a:srgbClr val="221E1F"/>
                </a:solidFill>
              </a:rPr>
              <a:t> </a:t>
            </a:r>
            <a:r>
              <a:rPr lang="en-US" sz="1200" dirty="0" err="1">
                <a:solidFill>
                  <a:srgbClr val="221E1F"/>
                </a:solidFill>
              </a:rPr>
              <a:t>lwm</a:t>
            </a:r>
            <a:r>
              <a:rPr lang="en-US" sz="1200" dirty="0">
                <a:solidFill>
                  <a:srgbClr val="221E1F"/>
                </a:solidFill>
              </a:rPr>
              <a:t> yam.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solidFill>
                <a:srgbClr val="002F5E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err="1">
                <a:solidFill>
                  <a:srgbClr val="002F5E"/>
                </a:solidFill>
              </a:rPr>
              <a:t>Cov</a:t>
            </a:r>
            <a:r>
              <a:rPr lang="en-US" sz="1200" b="1" dirty="0">
                <a:solidFill>
                  <a:srgbClr val="002F5E"/>
                </a:solidFill>
              </a:rPr>
              <a:t> </a:t>
            </a:r>
            <a:r>
              <a:rPr lang="en-US" sz="1200" b="1" dirty="0" err="1">
                <a:solidFill>
                  <a:srgbClr val="002F5E"/>
                </a:solidFill>
              </a:rPr>
              <a:t>txiaj</a:t>
            </a:r>
            <a:r>
              <a:rPr lang="en-US" sz="1200" b="1" dirty="0">
                <a:solidFill>
                  <a:srgbClr val="002F5E"/>
                </a:solidFill>
              </a:rPr>
              <a:t> </a:t>
            </a:r>
            <a:r>
              <a:rPr lang="en-US" sz="1200" b="1" dirty="0" err="1">
                <a:solidFill>
                  <a:srgbClr val="002F5E"/>
                </a:solidFill>
              </a:rPr>
              <a:t>ntsig</a:t>
            </a:r>
            <a:r>
              <a:rPr lang="en-US" sz="1200" b="1" dirty="0">
                <a:solidFill>
                  <a:srgbClr val="002F5E"/>
                </a:solidFill>
              </a:rPr>
              <a:t> </a:t>
            </a:r>
            <a:r>
              <a:rPr lang="en-US" sz="1200" b="1" dirty="0" err="1">
                <a:solidFill>
                  <a:srgbClr val="002F5E"/>
                </a:solidFill>
              </a:rPr>
              <a:t>kev</a:t>
            </a:r>
            <a:r>
              <a:rPr lang="en-US" sz="1200" b="1" dirty="0">
                <a:solidFill>
                  <a:srgbClr val="002F5E"/>
                </a:solidFill>
              </a:rPr>
              <a:t> </a:t>
            </a:r>
            <a:r>
              <a:rPr lang="en-US" sz="1200" b="1" dirty="0" err="1">
                <a:solidFill>
                  <a:srgbClr val="002F5E"/>
                </a:solidFill>
              </a:rPr>
              <a:t>noj</a:t>
            </a:r>
            <a:r>
              <a:rPr lang="en-US" sz="1200" b="1" dirty="0">
                <a:solidFill>
                  <a:srgbClr val="002F5E"/>
                </a:solidFill>
              </a:rPr>
              <a:t> </a:t>
            </a:r>
            <a:r>
              <a:rPr lang="en-US" sz="1200" b="1" dirty="0" err="1">
                <a:solidFill>
                  <a:srgbClr val="002F5E"/>
                </a:solidFill>
              </a:rPr>
              <a:t>qab</a:t>
            </a:r>
            <a:r>
              <a:rPr lang="en-US" sz="1200" b="1" dirty="0">
                <a:solidFill>
                  <a:srgbClr val="002F5E"/>
                </a:solidFill>
              </a:rPr>
              <a:t> </a:t>
            </a:r>
            <a:r>
              <a:rPr lang="en-US" sz="1200" b="1" dirty="0" err="1">
                <a:solidFill>
                  <a:srgbClr val="002F5E"/>
                </a:solidFill>
              </a:rPr>
              <a:t>haus</a:t>
            </a:r>
            <a:r>
              <a:rPr lang="en-US" sz="1200" b="1" dirty="0">
                <a:solidFill>
                  <a:srgbClr val="002F5E"/>
                </a:solidFill>
              </a:rPr>
              <a:t> </a:t>
            </a:r>
            <a:r>
              <a:rPr lang="en-US" sz="1200" b="1" dirty="0" err="1">
                <a:solidFill>
                  <a:srgbClr val="002F5E"/>
                </a:solidFill>
              </a:rPr>
              <a:t>huv</a:t>
            </a:r>
            <a:endParaRPr lang="en-US" sz="1200" b="1" dirty="0">
              <a:solidFill>
                <a:srgbClr val="002F5E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Kev </a:t>
            </a:r>
            <a:r>
              <a:rPr lang="en-US" sz="1200" dirty="0" err="1"/>
              <a:t>Pab</a:t>
            </a:r>
            <a:r>
              <a:rPr lang="en-US" sz="1200" dirty="0"/>
              <a:t> </a:t>
            </a:r>
            <a:r>
              <a:rPr lang="en-US" sz="1200" dirty="0" err="1"/>
              <a:t>Cuam</a:t>
            </a:r>
            <a:r>
              <a:rPr lang="en-US" sz="1200" dirty="0"/>
              <a:t> Kev </a:t>
            </a:r>
            <a:r>
              <a:rPr lang="en-US" sz="1200" dirty="0" err="1"/>
              <a:t>Noj</a:t>
            </a:r>
            <a:r>
              <a:rPr lang="en-US" sz="1200" dirty="0"/>
              <a:t> </a:t>
            </a:r>
            <a:r>
              <a:rPr lang="en-US" sz="1200" dirty="0" err="1"/>
              <a:t>Qab</a:t>
            </a:r>
            <a:r>
              <a:rPr lang="en-US" sz="1200" dirty="0"/>
              <a:t> Haus </a:t>
            </a:r>
            <a:r>
              <a:rPr lang="en-US" sz="1200" dirty="0" err="1"/>
              <a:t>Huv</a:t>
            </a:r>
            <a:r>
              <a:rPr lang="en-US" sz="1200" dirty="0"/>
              <a:t> </a:t>
            </a:r>
            <a:r>
              <a:rPr lang="en-US" sz="1200" dirty="0" err="1"/>
              <a:t>thiab</a:t>
            </a:r>
            <a:r>
              <a:rPr lang="en-US" sz="1200" dirty="0"/>
              <a:t> Kev </a:t>
            </a:r>
            <a:r>
              <a:rPr lang="en-US" sz="1200" dirty="0" err="1"/>
              <a:t>Nyab</a:t>
            </a:r>
            <a:r>
              <a:rPr lang="en-US" sz="1200" dirty="0"/>
              <a:t> </a:t>
            </a:r>
            <a:r>
              <a:rPr lang="en-US" sz="1200" dirty="0" err="1"/>
              <a:t>Xeeb</a:t>
            </a:r>
            <a:r>
              <a:rPr lang="en-US" sz="1200" dirty="0"/>
              <a:t> Kev </a:t>
            </a:r>
            <a:r>
              <a:rPr lang="en-US" sz="1200" dirty="0" err="1"/>
              <a:t>muab</a:t>
            </a:r>
            <a:r>
              <a:rPr lang="en-US" sz="1200" dirty="0"/>
              <a:t> </a:t>
            </a:r>
            <a:r>
              <a:rPr lang="en-US" sz="1200" dirty="0" err="1"/>
              <a:t>kev</a:t>
            </a:r>
            <a:r>
              <a:rPr lang="en-US" sz="1200" dirty="0"/>
              <a:t> </a:t>
            </a:r>
            <a:r>
              <a:rPr lang="en-US" sz="1200" dirty="0" err="1"/>
              <a:t>txhawb</a:t>
            </a:r>
            <a:r>
              <a:rPr lang="en-US" sz="1200" dirty="0"/>
              <a:t> </a:t>
            </a:r>
            <a:r>
              <a:rPr lang="en-US" sz="1200" dirty="0" err="1"/>
              <a:t>nqa</a:t>
            </a:r>
            <a:r>
              <a:rPr lang="en-US" sz="1200" dirty="0"/>
              <a:t> </a:t>
            </a:r>
            <a:r>
              <a:rPr lang="en-US" sz="1200" dirty="0" err="1"/>
              <a:t>kev</a:t>
            </a:r>
            <a:r>
              <a:rPr lang="en-US" sz="1200" dirty="0"/>
              <a:t> </a:t>
            </a:r>
            <a:r>
              <a:rPr lang="en-US" sz="1200" dirty="0" err="1"/>
              <a:t>noj</a:t>
            </a:r>
            <a:r>
              <a:rPr lang="en-US" sz="1200" dirty="0"/>
              <a:t> </a:t>
            </a:r>
            <a:r>
              <a:rPr lang="en-US" sz="1200" dirty="0" err="1"/>
              <a:t>qab</a:t>
            </a:r>
            <a:r>
              <a:rPr lang="en-US" sz="1200" dirty="0"/>
              <a:t> </a:t>
            </a:r>
            <a:r>
              <a:rPr lang="en-US" sz="1200" dirty="0" err="1"/>
              <a:t>haus</a:t>
            </a:r>
            <a:r>
              <a:rPr lang="en-US" sz="1200" dirty="0"/>
              <a:t> </a:t>
            </a:r>
            <a:r>
              <a:rPr lang="en-US" sz="1200" dirty="0" err="1"/>
              <a:t>huv</a:t>
            </a:r>
            <a:r>
              <a:rPr lang="en-US" sz="1200" dirty="0"/>
              <a:t> </a:t>
            </a:r>
            <a:r>
              <a:rPr lang="en-US" sz="1200" dirty="0" err="1"/>
              <a:t>ntawm</a:t>
            </a:r>
            <a:r>
              <a:rPr lang="en-US" sz="1200" dirty="0"/>
              <a:t> $ 100 </a:t>
            </a:r>
            <a:r>
              <a:rPr lang="en-US" sz="1200" dirty="0" err="1"/>
              <a:t>rau</a:t>
            </a:r>
            <a:r>
              <a:rPr lang="en-US" sz="1200" dirty="0"/>
              <a:t> </a:t>
            </a:r>
            <a:r>
              <a:rPr lang="en-US" sz="1200" dirty="0" err="1"/>
              <a:t>ib</a:t>
            </a:r>
            <a:r>
              <a:rPr lang="en-US" sz="1200" dirty="0"/>
              <a:t> </a:t>
            </a:r>
            <a:r>
              <a:rPr lang="en-US" sz="1200" dirty="0" err="1"/>
              <a:t>tus</a:t>
            </a:r>
            <a:r>
              <a:rPr lang="en-US" sz="1200" dirty="0"/>
              <a:t> </a:t>
            </a:r>
            <a:r>
              <a:rPr lang="en-US" sz="1200" dirty="0" err="1"/>
              <a:t>tswv</a:t>
            </a:r>
            <a:r>
              <a:rPr lang="en-US" sz="1200" dirty="0"/>
              <a:t> </a:t>
            </a:r>
            <a:r>
              <a:rPr lang="en-US" sz="1200" dirty="0" err="1"/>
              <a:t>cuab</a:t>
            </a:r>
            <a:r>
              <a:rPr lang="en-US" sz="1200" dirty="0"/>
              <a:t> </a:t>
            </a:r>
            <a:r>
              <a:rPr lang="en-US" sz="1200" dirty="0" err="1"/>
              <a:t>hauv</a:t>
            </a:r>
            <a:r>
              <a:rPr lang="en-US" sz="1200" dirty="0"/>
              <a:t> </a:t>
            </a:r>
            <a:r>
              <a:rPr lang="en-US" sz="1200" dirty="0" err="1"/>
              <a:t>ib</a:t>
            </a:r>
            <a:r>
              <a:rPr lang="en-US" sz="1200" dirty="0"/>
              <a:t> </a:t>
            </a:r>
            <a:r>
              <a:rPr lang="en-US" sz="1200" dirty="0" err="1"/>
              <a:t>xyoos</a:t>
            </a:r>
            <a:r>
              <a:rPr lang="en-US" sz="1200" dirty="0"/>
              <a:t> </a:t>
            </a:r>
            <a:r>
              <a:rPr lang="en-US" sz="1200" dirty="0" err="1"/>
              <a:t>thaum</a:t>
            </a:r>
            <a:r>
              <a:rPr lang="en-US" sz="1200" dirty="0"/>
              <a:t> </a:t>
            </a:r>
            <a:r>
              <a:rPr lang="en-US" sz="1200" dirty="0" err="1"/>
              <a:t>kuaj</a:t>
            </a:r>
            <a:r>
              <a:rPr lang="en-US" sz="1200" dirty="0"/>
              <a:t> </a:t>
            </a:r>
            <a:r>
              <a:rPr lang="en-US" sz="1200" dirty="0" err="1"/>
              <a:t>xyuas</a:t>
            </a:r>
            <a:r>
              <a:rPr lang="en-US" sz="1200" dirty="0"/>
              <a:t> </a:t>
            </a:r>
            <a:r>
              <a:rPr lang="en-US" sz="1200" dirty="0" err="1"/>
              <a:t>kev</a:t>
            </a:r>
            <a:r>
              <a:rPr lang="en-US" sz="1200" dirty="0"/>
              <a:t> </a:t>
            </a:r>
            <a:r>
              <a:rPr lang="en-US" sz="1200" dirty="0" err="1"/>
              <a:t>noj</a:t>
            </a:r>
            <a:r>
              <a:rPr lang="en-US" sz="1200" dirty="0"/>
              <a:t> </a:t>
            </a:r>
            <a:r>
              <a:rPr lang="en-US" sz="1200" dirty="0" err="1"/>
              <a:t>qab</a:t>
            </a:r>
            <a:r>
              <a:rPr lang="en-US" sz="1200" dirty="0"/>
              <a:t> </a:t>
            </a:r>
            <a:r>
              <a:rPr lang="en-US" sz="1200" dirty="0" err="1"/>
              <a:t>haus</a:t>
            </a:r>
            <a:r>
              <a:rPr lang="en-US" sz="1200" dirty="0"/>
              <a:t> </a:t>
            </a:r>
            <a:r>
              <a:rPr lang="en-US" sz="1200" dirty="0" err="1"/>
              <a:t>huv</a:t>
            </a:r>
            <a:r>
              <a:rPr lang="en-US" sz="1200" dirty="0"/>
              <a:t>. </a:t>
            </a:r>
            <a:r>
              <a:rPr lang="en-US" sz="1200" dirty="0" err="1"/>
              <a:t>thiab</a:t>
            </a:r>
            <a:r>
              <a:rPr lang="en-US" sz="1200" dirty="0"/>
              <a:t> xa </a:t>
            </a:r>
            <a:r>
              <a:rPr lang="en-US" sz="1200" dirty="0" err="1"/>
              <a:t>daim</a:t>
            </a:r>
            <a:r>
              <a:rPr lang="en-US" sz="1200" dirty="0"/>
              <a:t> </a:t>
            </a:r>
            <a:r>
              <a:rPr lang="en-US" sz="1200" dirty="0" err="1"/>
              <a:t>foos</a:t>
            </a:r>
            <a:r>
              <a:rPr lang="en-US" sz="1200" dirty="0"/>
              <a:t> </a:t>
            </a:r>
            <a:r>
              <a:rPr lang="en-US" sz="1200" dirty="0" err="1"/>
              <a:t>pab</a:t>
            </a:r>
            <a:r>
              <a:rPr lang="en-US" sz="1200" dirty="0"/>
              <a:t> </a:t>
            </a:r>
            <a:r>
              <a:rPr lang="en-US" sz="1200" dirty="0" err="1"/>
              <a:t>kev</a:t>
            </a:r>
            <a:r>
              <a:rPr lang="en-US" sz="1200" dirty="0"/>
              <a:t> </a:t>
            </a:r>
            <a:r>
              <a:rPr lang="en-US" sz="1200" dirty="0" err="1"/>
              <a:t>noj</a:t>
            </a:r>
            <a:r>
              <a:rPr lang="en-US" sz="1200" dirty="0"/>
              <a:t> </a:t>
            </a:r>
            <a:r>
              <a:rPr lang="en-US" sz="1200" dirty="0" err="1"/>
              <a:t>qab</a:t>
            </a:r>
            <a:r>
              <a:rPr lang="en-US" sz="1200" dirty="0"/>
              <a:t> </a:t>
            </a:r>
            <a:r>
              <a:rPr lang="en-US" sz="1200" dirty="0" err="1"/>
              <a:t>haus</a:t>
            </a:r>
            <a:r>
              <a:rPr lang="en-US" sz="1200" dirty="0"/>
              <a:t> </a:t>
            </a:r>
            <a:r>
              <a:rPr lang="en-US" sz="1200" dirty="0" err="1"/>
              <a:t>huv</a:t>
            </a:r>
            <a:r>
              <a:rPr lang="en-US" sz="1200" dirty="0"/>
              <a:t> </a:t>
            </a:r>
            <a:r>
              <a:rPr lang="en-US" sz="1200" dirty="0" err="1"/>
              <a:t>uas</a:t>
            </a:r>
            <a:r>
              <a:rPr lang="en-US" sz="1200" dirty="0"/>
              <a:t> </a:t>
            </a:r>
            <a:r>
              <a:rPr lang="en-US" sz="1200" dirty="0" err="1"/>
              <a:t>lawv</a:t>
            </a:r>
            <a:r>
              <a:rPr lang="en-US" sz="1200" dirty="0"/>
              <a:t> </a:t>
            </a:r>
            <a:r>
              <a:rPr lang="en-US" sz="1200" dirty="0" err="1"/>
              <a:t>yuav</a:t>
            </a:r>
            <a:r>
              <a:rPr lang="en-US" sz="1200" dirty="0"/>
              <a:t> tau </a:t>
            </a:r>
            <a:r>
              <a:rPr lang="en-US" sz="1200" dirty="0" err="1"/>
              <a:t>txais</a:t>
            </a:r>
            <a:r>
              <a:rPr lang="en-US" sz="1200" dirty="0"/>
              <a:t> </a:t>
            </a:r>
            <a:r>
              <a:rPr lang="en-US" sz="1200" dirty="0" err="1"/>
              <a:t>daim</a:t>
            </a:r>
            <a:r>
              <a:rPr lang="en-US" sz="1200" dirty="0"/>
              <a:t> </a:t>
            </a:r>
            <a:r>
              <a:rPr lang="en-US" sz="1200" dirty="0" err="1"/>
              <a:t>tshev</a:t>
            </a:r>
            <a:r>
              <a:rPr lang="en-US" sz="1200" dirty="0"/>
              <a:t> </a:t>
            </a:r>
            <a:r>
              <a:rPr lang="en-US" sz="1200" dirty="0" err="1"/>
              <a:t>rau</a:t>
            </a:r>
            <a:r>
              <a:rPr lang="en-US" sz="1200" dirty="0"/>
              <a:t> $200 (los sis $100 </a:t>
            </a:r>
            <a:r>
              <a:rPr lang="en-US" sz="1200" dirty="0" err="1"/>
              <a:t>ntawm</a:t>
            </a:r>
            <a:r>
              <a:rPr lang="en-US" sz="1200" dirty="0"/>
              <a:t> </a:t>
            </a:r>
            <a:r>
              <a:rPr lang="en-US" sz="1200" dirty="0" err="1"/>
              <a:t>txhua</a:t>
            </a:r>
            <a:r>
              <a:rPr lang="en-US" sz="1200" dirty="0"/>
              <a:t> </a:t>
            </a:r>
            <a:r>
              <a:rPr lang="en-US" sz="1200" dirty="0" err="1"/>
              <a:t>qhov</a:t>
            </a:r>
            <a:r>
              <a:rPr lang="en-US" sz="1200" dirty="0"/>
              <a:t>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75A63-2D49-473F-A6CE-E8609465EDA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4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75A63-2D49-473F-A6CE-E8609465EDA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92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75A63-2D49-473F-A6CE-E8609465EDA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5394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75A63-2D49-473F-A6CE-E8609465EDA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934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sz="1200" b="0" i="0" u="none" strike="noStrike" baseline="0" dirty="0"/>
              <a:t>Mus </a:t>
            </a:r>
            <a:r>
              <a:rPr lang="en-US" sz="1200" b="0" i="0" u="none" strike="noStrike" baseline="0" dirty="0" err="1"/>
              <a:t>ntawm</a:t>
            </a:r>
            <a:r>
              <a:rPr lang="en-US" sz="1200" b="0" i="0" u="none" strike="noStrike" baseline="0" dirty="0"/>
              <a:t> </a:t>
            </a:r>
            <a:r>
              <a:rPr lang="en-US" sz="1200" b="1" i="0" u="none" strike="noStrike" baseline="0" dirty="0"/>
              <a:t>nw16.ultipro. com</a:t>
            </a:r>
            <a:r>
              <a:rPr lang="en-US" sz="1200" b="0" i="0" u="none" strike="noStrike" baseline="0" dirty="0"/>
              <a:t>* </a:t>
            </a:r>
            <a:r>
              <a:rPr lang="en-US" sz="1200" b="0" i="0" u="none" strike="noStrike" baseline="0" dirty="0" err="1"/>
              <a:t>Yog</a:t>
            </a:r>
            <a:r>
              <a:rPr lang="en-US" sz="1200" b="0" i="0" u="none" strike="noStrike" baseline="0" dirty="0"/>
              <a:t> </a:t>
            </a:r>
            <a:r>
              <a:rPr lang="en-US" sz="1200" b="0" i="0" u="none" strike="noStrike" baseline="0" dirty="0" err="1"/>
              <a:t>xav</a:t>
            </a:r>
            <a:r>
              <a:rPr lang="en-US" sz="1200" b="0" i="0" u="none" strike="noStrike" baseline="0" dirty="0"/>
              <a:t> </a:t>
            </a:r>
            <a:r>
              <a:rPr lang="en-US" sz="1200" b="0" i="0" u="none" strike="noStrike" baseline="0" dirty="0" err="1"/>
              <a:t>paub</a:t>
            </a:r>
            <a:r>
              <a:rPr lang="en-US" sz="1200" b="0" i="0" u="none" strike="noStrike" baseline="0" dirty="0"/>
              <a:t> </a:t>
            </a:r>
            <a:r>
              <a:rPr lang="en-US" sz="1200" b="0" i="0" u="none" strike="noStrike" baseline="0" dirty="0" err="1"/>
              <a:t>ntxiv</a:t>
            </a:r>
            <a:r>
              <a:rPr lang="en-US" sz="1200" b="0" i="0" u="none" strike="noStrike" baseline="0" dirty="0"/>
              <a:t> </a:t>
            </a:r>
            <a:r>
              <a:rPr lang="en-US" sz="1200" b="0" i="0" u="none" strike="noStrike" baseline="0" dirty="0" err="1"/>
              <a:t>txog</a:t>
            </a:r>
            <a:r>
              <a:rPr lang="en-US" sz="1200" b="0" i="0" u="none" strike="noStrike" baseline="0" dirty="0"/>
              <a:t> </a:t>
            </a:r>
            <a:r>
              <a:rPr lang="en-US" sz="1200" b="0" i="0" u="none" strike="noStrike" baseline="0" dirty="0" err="1"/>
              <a:t>daim</a:t>
            </a:r>
            <a:r>
              <a:rPr lang="en-US" sz="1200" b="0" i="0" u="none" strike="noStrike" baseline="0" dirty="0"/>
              <a:t> </a:t>
            </a:r>
            <a:r>
              <a:rPr lang="en-US" sz="1200" b="0" i="0" u="none" strike="noStrike" baseline="0" dirty="0" err="1"/>
              <a:t>duab</a:t>
            </a:r>
            <a:r>
              <a:rPr lang="en-US" sz="1200" b="0" i="0" u="none" strike="noStrike" baseline="0" dirty="0"/>
              <a:t> </a:t>
            </a:r>
            <a:r>
              <a:rPr lang="en-US" sz="1200" b="0" i="0" u="none" strike="noStrike" baseline="0" dirty="0" err="1"/>
              <a:t>qhia</a:t>
            </a:r>
            <a:r>
              <a:rPr lang="en-US" sz="1200" b="0" i="0" u="none" strike="noStrike" baseline="0" dirty="0"/>
              <a:t> chaw </a:t>
            </a:r>
            <a:r>
              <a:rPr lang="en-US" sz="1200" b="0" i="0" u="none" strike="noStrike" baseline="0" dirty="0" err="1"/>
              <a:t>thiab</a:t>
            </a:r>
            <a:r>
              <a:rPr lang="en-US" sz="1200" b="0" i="0" u="none" strike="noStrike" baseline="0" dirty="0"/>
              <a:t> </a:t>
            </a:r>
            <a:r>
              <a:rPr lang="en-US" sz="1200" b="0" i="0" u="none" strike="noStrike" baseline="0" dirty="0" err="1"/>
              <a:t>cov</a:t>
            </a:r>
            <a:r>
              <a:rPr lang="en-US" sz="1200" b="0" i="0" u="none" strike="noStrike" baseline="0" dirty="0"/>
              <a:t> </a:t>
            </a:r>
            <a:r>
              <a:rPr lang="en-US" sz="1200" b="0" i="0" u="none" strike="noStrike" baseline="0" dirty="0" err="1"/>
              <a:t>lus</a:t>
            </a:r>
            <a:r>
              <a:rPr lang="en-US" sz="1200" b="0" i="0" u="none" strike="noStrike" baseline="0" dirty="0"/>
              <a:t> </a:t>
            </a:r>
            <a:r>
              <a:rPr lang="en-US" sz="1200" b="0" i="0" u="none" strike="noStrike" baseline="0" dirty="0" err="1"/>
              <a:t>qhia</a:t>
            </a:r>
            <a:r>
              <a:rPr lang="en-US" sz="1200" b="0" i="0" u="none" strike="noStrike" baseline="0" dirty="0"/>
              <a:t> </a:t>
            </a:r>
            <a:r>
              <a:rPr lang="en-US" sz="1200" b="0" i="0" u="none" strike="noStrike" baseline="0" dirty="0" err="1"/>
              <a:t>kev</a:t>
            </a:r>
            <a:r>
              <a:rPr lang="en-US" sz="1200" b="0" i="0" u="none" strike="noStrike" baseline="0" dirty="0"/>
              <a:t> </a:t>
            </a:r>
            <a:r>
              <a:rPr lang="en-US" sz="1200" b="0" i="0" u="none" strike="noStrike" baseline="0" dirty="0" err="1"/>
              <a:t>sau</a:t>
            </a:r>
            <a:r>
              <a:rPr lang="en-US" sz="1200" b="0" i="0" u="none" strike="noStrike" baseline="0" dirty="0"/>
              <a:t> </a:t>
            </a:r>
            <a:r>
              <a:rPr lang="en-US" sz="1200" b="0" i="0" u="none" strike="noStrike" baseline="0" dirty="0" err="1"/>
              <a:t>npe</a:t>
            </a:r>
            <a:r>
              <a:rPr lang="en-US" sz="1200" b="0" i="0" u="none" strike="noStrike" baseline="0" dirty="0"/>
              <a:t>.</a:t>
            </a:r>
          </a:p>
          <a:p>
            <a:pPr marL="0" indent="0" algn="l">
              <a:buNone/>
            </a:pPr>
            <a:r>
              <a:rPr lang="en-US" sz="1200" b="0" i="0" u="none" strike="noStrike" baseline="0" dirty="0" err="1"/>
              <a:t>Yog</a:t>
            </a:r>
            <a:r>
              <a:rPr lang="en-US" sz="1200" b="0" i="0" u="none" strike="noStrike" baseline="0" dirty="0"/>
              <a:t> </a:t>
            </a:r>
            <a:r>
              <a:rPr lang="en-US" sz="1200" b="0" i="0" u="none" strike="noStrike" baseline="0" dirty="0" err="1"/>
              <a:t>tias</a:t>
            </a:r>
            <a:r>
              <a:rPr lang="en-US" sz="1200" b="0" i="0" u="none" strike="noStrike" baseline="0" dirty="0"/>
              <a:t> koj </a:t>
            </a:r>
            <a:r>
              <a:rPr lang="en-US" sz="1200" b="0" i="0" u="none" strike="noStrike" baseline="0" dirty="0" err="1"/>
              <a:t>xav</a:t>
            </a:r>
            <a:r>
              <a:rPr lang="en-US" sz="1200" b="0" i="0" u="none" strike="noStrike" baseline="0" dirty="0"/>
              <a:t> tau </a:t>
            </a:r>
            <a:r>
              <a:rPr lang="en-US" sz="1200" b="0" i="0" u="none" strike="noStrike" baseline="0" dirty="0" err="1"/>
              <a:t>ib</a:t>
            </a:r>
            <a:r>
              <a:rPr lang="en-US" sz="1200" b="0" i="0" u="none" strike="noStrike" baseline="0" dirty="0"/>
              <a:t> </a:t>
            </a:r>
            <a:r>
              <a:rPr lang="en-US" sz="1200" b="0" i="0" u="none" strike="noStrike" baseline="0" dirty="0" err="1"/>
              <a:t>daim</a:t>
            </a:r>
            <a:r>
              <a:rPr lang="en-US" sz="1200" b="0" i="0" u="none" strike="noStrike" baseline="0" dirty="0"/>
              <a:t> </a:t>
            </a:r>
            <a:r>
              <a:rPr lang="en-US" sz="1200" b="0" i="0" u="none" strike="noStrike" baseline="0" dirty="0" err="1"/>
              <a:t>qauv</a:t>
            </a:r>
            <a:r>
              <a:rPr lang="en-US" sz="1200" b="0" i="0" u="none" strike="noStrike" baseline="0" dirty="0"/>
              <a:t> </a:t>
            </a:r>
            <a:r>
              <a:rPr lang="en-US" sz="1200" b="0" i="0" u="none" strike="noStrike" baseline="0" dirty="0" err="1"/>
              <a:t>ntawm</a:t>
            </a:r>
            <a:r>
              <a:rPr lang="en-US" sz="1200" b="0" i="0" u="none" strike="noStrike" baseline="0" dirty="0"/>
              <a:t> </a:t>
            </a:r>
            <a:r>
              <a:rPr lang="en-US" sz="1200" b="0" i="0" u="none" strike="noStrike" baseline="0" dirty="0" err="1"/>
              <a:t>cov</a:t>
            </a:r>
            <a:r>
              <a:rPr lang="en-US" sz="1200" b="0" i="0" u="none" strike="noStrike" baseline="0" dirty="0"/>
              <a:t> </a:t>
            </a:r>
            <a:r>
              <a:rPr lang="en-US" sz="1200" b="0" i="0" u="none" strike="noStrike" baseline="0" dirty="0" err="1"/>
              <a:t>ntaub</a:t>
            </a:r>
            <a:r>
              <a:rPr lang="en-US" sz="1200" b="0" i="0" u="none" strike="noStrike" baseline="0" dirty="0"/>
              <a:t> </a:t>
            </a:r>
            <a:r>
              <a:rPr lang="en-US" sz="1200" b="0" i="0" u="none" strike="noStrike" baseline="0" dirty="0" err="1"/>
              <a:t>ntawv</a:t>
            </a:r>
            <a:r>
              <a:rPr lang="en-US" sz="1200" b="0" i="0" u="none" strike="noStrike" baseline="0" dirty="0"/>
              <a:t> </a:t>
            </a:r>
            <a:r>
              <a:rPr lang="en-US" sz="1200" b="0" i="0" u="none" strike="noStrike" baseline="0" dirty="0" err="1"/>
              <a:t>muaj</a:t>
            </a:r>
            <a:r>
              <a:rPr lang="en-US" sz="1200" b="0" i="0" u="none" strike="noStrike" baseline="0" dirty="0"/>
              <a:t> </a:t>
            </a:r>
            <a:r>
              <a:rPr lang="en-US" sz="1200" b="0" i="0" u="none" strike="noStrike" baseline="0" dirty="0" err="1"/>
              <a:t>nyob</a:t>
            </a:r>
            <a:r>
              <a:rPr lang="en-US" sz="1200" b="0" i="0" u="none" strike="noStrike" baseline="0" dirty="0"/>
              <a:t> </a:t>
            </a:r>
            <a:r>
              <a:rPr lang="en-US" sz="1200" b="0" i="0" u="none" strike="noStrike" baseline="0" dirty="0" err="1"/>
              <a:t>hauv</a:t>
            </a:r>
            <a:r>
              <a:rPr lang="en-US" sz="1200" b="0" i="0" u="none" strike="noStrike" baseline="0" dirty="0"/>
              <a:t> UKG, hu </a:t>
            </a:r>
            <a:r>
              <a:rPr lang="en-US" sz="1200" b="0" i="0" u="none" strike="noStrike" baseline="0" dirty="0" err="1"/>
              <a:t>rau</a:t>
            </a:r>
            <a:r>
              <a:rPr lang="en-US" sz="1200" b="0" i="0" u="none" strike="noStrike" baseline="0" dirty="0"/>
              <a:t> Katie </a:t>
            </a:r>
            <a:r>
              <a:rPr lang="en-US" sz="1200" b="0" i="0" u="none" strike="noStrike" baseline="0" dirty="0" err="1"/>
              <a:t>Boge</a:t>
            </a:r>
            <a:r>
              <a:rPr lang="en-US" sz="1200" b="0" i="0" u="none" strike="noStrike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75A63-2D49-473F-A6CE-E8609465EDA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896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Kev </a:t>
            </a:r>
            <a:r>
              <a:rPr lang="en-US" sz="800" dirty="0" err="1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Npaj</a:t>
            </a:r>
            <a:r>
              <a:rPr lang="en-US" sz="800" dirty="0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Pab</a:t>
            </a:r>
            <a:r>
              <a:rPr lang="en-US" sz="800" dirty="0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Cuam</a:t>
            </a:r>
            <a:r>
              <a:rPr lang="en-US" sz="800" dirty="0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Choice Network </a:t>
            </a:r>
            <a:r>
              <a:rPr lang="en-US" sz="800" dirty="0" err="1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kom</a:t>
            </a:r>
            <a:r>
              <a:rPr lang="en-US" sz="800" dirty="0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muaj</a:t>
            </a:r>
            <a:r>
              <a:rPr lang="en-US" sz="800" dirty="0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qhov</a:t>
            </a:r>
            <a:r>
              <a:rPr lang="en-US" sz="800" dirty="0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txiav</a:t>
            </a:r>
            <a:r>
              <a:rPr lang="en-US" sz="800" dirty="0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tawm</a:t>
            </a:r>
            <a:r>
              <a:rPr lang="en-US" sz="800" dirty="0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, </a:t>
            </a:r>
            <a:r>
              <a:rPr lang="en-US" sz="800" dirty="0" err="1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yog</a:t>
            </a:r>
            <a:r>
              <a:rPr lang="en-US" sz="800" dirty="0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li koj </a:t>
            </a:r>
            <a:r>
              <a:rPr lang="en-US" sz="800" dirty="0" err="1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yuav</a:t>
            </a:r>
            <a:r>
              <a:rPr lang="en-US" sz="800" dirty="0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tsum</a:t>
            </a:r>
            <a:r>
              <a:rPr lang="en-US" sz="800" dirty="0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tau them </a:t>
            </a:r>
            <a:r>
              <a:rPr lang="en-US" sz="800" dirty="0" err="1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raws</a:t>
            </a:r>
            <a:r>
              <a:rPr lang="en-US" sz="800" dirty="0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li </a:t>
            </a:r>
            <a:r>
              <a:rPr lang="en-US" sz="800" dirty="0" err="1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ntawm</a:t>
            </a:r>
            <a:r>
              <a:rPr lang="en-US" sz="800" dirty="0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lub</a:t>
            </a:r>
            <a:r>
              <a:rPr lang="en-US" sz="800" dirty="0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hnab</a:t>
            </a:r>
            <a:r>
              <a:rPr lang="en-US" sz="800" dirty="0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ua</a:t>
            </a:r>
            <a:r>
              <a:rPr lang="en-US" sz="800" dirty="0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ntej</a:t>
            </a:r>
            <a:r>
              <a:rPr lang="en-US" sz="800" dirty="0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koj </a:t>
            </a:r>
            <a:r>
              <a:rPr lang="en-US" sz="800" dirty="0" err="1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txoj</a:t>
            </a:r>
            <a:r>
              <a:rPr lang="en-US" sz="800" dirty="0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kev</a:t>
            </a:r>
            <a:r>
              <a:rPr lang="en-US" sz="800" dirty="0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npaj</a:t>
            </a:r>
            <a:r>
              <a:rPr lang="en-US" sz="800" dirty="0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yuav</a:t>
            </a:r>
            <a:r>
              <a:rPr lang="en-US" sz="800" dirty="0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them </a:t>
            </a:r>
            <a:r>
              <a:rPr lang="en-US" sz="800" dirty="0" err="1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rau</a:t>
            </a:r>
            <a:r>
              <a:rPr lang="en-US" sz="800" dirty="0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koj </a:t>
            </a:r>
            <a:r>
              <a:rPr lang="en-US" sz="800" dirty="0" err="1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qhov</a:t>
            </a:r>
            <a:r>
              <a:rPr lang="en-US" sz="800" dirty="0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kev</a:t>
            </a:r>
            <a:r>
              <a:rPr lang="en-US" sz="800" dirty="0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saib</a:t>
            </a:r>
            <a:r>
              <a:rPr lang="en-US" sz="800" dirty="0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xyuas</a:t>
            </a:r>
            <a:r>
              <a:rPr lang="en-US" sz="800" dirty="0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. </a:t>
            </a:r>
            <a:r>
              <a:rPr lang="en-US" sz="800" dirty="0" err="1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Txoj</a:t>
            </a:r>
            <a:r>
              <a:rPr lang="en-US" sz="800" dirty="0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kev</a:t>
            </a:r>
            <a:r>
              <a:rPr lang="en-US" sz="800" dirty="0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npaj</a:t>
            </a:r>
            <a:r>
              <a:rPr lang="en-US" sz="800" dirty="0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no </a:t>
            </a:r>
            <a:r>
              <a:rPr lang="en-US" sz="800" dirty="0" err="1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muaj</a:t>
            </a:r>
            <a:r>
              <a:rPr lang="en-US" sz="800" dirty="0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network </a:t>
            </a:r>
            <a:r>
              <a:rPr lang="en-US" sz="800" dirty="0" err="1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dav</a:t>
            </a:r>
            <a:r>
              <a:rPr lang="en-US" sz="800" dirty="0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dua</a:t>
            </a:r>
            <a:r>
              <a:rPr lang="en-US" sz="800" dirty="0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tab sis </a:t>
            </a:r>
            <a:r>
              <a:rPr lang="en-US" sz="800" dirty="0" err="1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yuav</a:t>
            </a:r>
            <a:r>
              <a:rPr lang="en-US" sz="800" dirty="0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raug</a:t>
            </a:r>
            <a:r>
              <a:rPr lang="en-US" sz="800" dirty="0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nqi</a:t>
            </a:r>
            <a:r>
              <a:rPr lang="en-US" sz="800" dirty="0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ntau</a:t>
            </a:r>
            <a:r>
              <a:rPr lang="en-US" sz="800" dirty="0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dua</a:t>
            </a:r>
            <a:r>
              <a:rPr lang="en-US" sz="800" dirty="0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. </a:t>
            </a:r>
            <a:r>
              <a:rPr lang="en-US" sz="800" dirty="0" err="1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Muaj</a:t>
            </a:r>
            <a:r>
              <a:rPr lang="en-US" sz="800" dirty="0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xws</a:t>
            </a:r>
            <a:r>
              <a:rPr lang="en-US" sz="800" dirty="0">
                <a:solidFill>
                  <a:srgbClr val="231F20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li:</a:t>
            </a:r>
          </a:p>
          <a:p>
            <a:pPr marL="800100" lvl="1" indent="-342900">
              <a:spcBef>
                <a:spcPts val="900"/>
              </a:spcBef>
              <a:spcAft>
                <a:spcPts val="300"/>
              </a:spcAft>
              <a:buFont typeface="Symbol" panose="05050102010706020507" pitchFamily="18" charset="2"/>
              <a:buChar char=""/>
            </a:pP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Teem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cov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nyiaj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them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ua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ke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kom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koj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ib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txwm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paub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tias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koj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yuav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tshuav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dab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tsi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ua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ntej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koj tau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txais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kev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saib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xyuas</a:t>
            </a:r>
            <a:endParaRPr lang="en-US" sz="900" b="0" dirty="0">
              <a:solidFill>
                <a:srgbClr val="1F124F"/>
              </a:solidFill>
              <a:effectLst/>
              <a:ea typeface="Corbel" panose="020B050302020402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900"/>
              </a:spcBef>
              <a:spcAft>
                <a:spcPts val="300"/>
              </a:spcAft>
              <a:buFont typeface="Symbol" panose="05050102010706020507" pitchFamily="18" charset="2"/>
              <a:buChar char=""/>
            </a:pP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Kev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mus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kuaj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mob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nrog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koj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pawg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neeg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saib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xyuas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thawj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zaug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hauv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lub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network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muaj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pub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dawb</a:t>
            </a:r>
            <a:endParaRPr lang="en-US" sz="900" b="0" dirty="0">
              <a:solidFill>
                <a:srgbClr val="1F124F"/>
              </a:solidFill>
              <a:effectLst/>
              <a:ea typeface="Corbel" panose="020B050302020402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900"/>
              </a:spcBef>
              <a:spcAft>
                <a:spcPts val="300"/>
              </a:spcAft>
              <a:buFont typeface="Symbol" panose="05050102010706020507" pitchFamily="18" charset="2"/>
              <a:buChar char=""/>
            </a:pP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Centivo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Virtual Primary Care,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ib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qho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yooj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yim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uas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tsis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muaj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nqi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rau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kev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saib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xyuas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hauv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tus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kheej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uas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koj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tuaj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yeem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nkag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tau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txhua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qhov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chaw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ntawm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koj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lub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xov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tooj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los sis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khoos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phis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tawj</a:t>
            </a:r>
            <a:endParaRPr lang="en-US" sz="900" b="0" dirty="0">
              <a:solidFill>
                <a:srgbClr val="1F124F"/>
              </a:solidFill>
              <a:effectLst/>
              <a:ea typeface="Corbel" panose="020B050302020402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900"/>
              </a:spcBef>
              <a:spcAft>
                <a:spcPts val="300"/>
              </a:spcAft>
              <a:buFont typeface="Symbol" panose="05050102010706020507" pitchFamily="18" charset="2"/>
              <a:buChar char=""/>
            </a:pP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Pab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Pawg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Pab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Cuam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Uas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Tseem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Ceeb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uas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yuav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tswj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xyuas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koj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qhov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kev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saib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xyuas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thiab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xa koj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mus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rau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cov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kws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tshaj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lij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hauv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zej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zog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,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cov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neeg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ntseeg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siab</a:t>
            </a:r>
            <a:endParaRPr lang="en-US" sz="900" b="0" dirty="0">
              <a:solidFill>
                <a:srgbClr val="1F124F"/>
              </a:solidFill>
              <a:effectLst/>
              <a:ea typeface="Corbel" panose="020B050302020402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900"/>
              </a:spcBef>
              <a:spcAft>
                <a:spcPts val="300"/>
              </a:spcAft>
              <a:buFont typeface="Symbol" panose="05050102010706020507" pitchFamily="18" charset="2"/>
              <a:buChar char=""/>
            </a:pP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Kev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saib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xyuas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thaum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muaj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xwm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ceev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tau them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rau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ntawm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tus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nqi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hauv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network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thaum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koj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nyob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deb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ntawm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tsev</a:t>
            </a:r>
            <a:endParaRPr lang="en-US" sz="900" b="0" dirty="0">
              <a:solidFill>
                <a:srgbClr val="1F124F"/>
              </a:solidFill>
              <a:effectLst/>
              <a:ea typeface="Corbel" panose="020B050302020402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spcBef>
                <a:spcPts val="900"/>
              </a:spcBef>
              <a:spcAft>
                <a:spcPts val="300"/>
              </a:spcAft>
              <a:buFont typeface="Symbol" panose="05050102010706020507" pitchFamily="18" charset="2"/>
              <a:buChar char=""/>
            </a:pP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Kev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saib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xyuas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xwm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thaum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muaj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xwm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txheej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ceev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tau them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rau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ntawm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tus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nqi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hauv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network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txawm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tias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koj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yuav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nyob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rau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qhov</a:t>
            </a:r>
            <a:r>
              <a:rPr lang="en-US" sz="900" b="0" dirty="0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 </a:t>
            </a:r>
            <a:r>
              <a:rPr lang="en-US" sz="900" b="0" dirty="0" err="1">
                <a:solidFill>
                  <a:srgbClr val="1F124F"/>
                </a:solidFill>
                <a:effectLst/>
                <a:ea typeface="Corbel" panose="020B0503020204020204" pitchFamily="34" charset="0"/>
                <a:cs typeface="Times New Roman" panose="02020603050405020304" pitchFamily="18" charset="0"/>
              </a:rPr>
              <a:t>twg</a:t>
            </a:r>
            <a:endParaRPr lang="en-US" sz="900" b="1" dirty="0">
              <a:solidFill>
                <a:srgbClr val="1F124F"/>
              </a:solidFill>
              <a:effectLst/>
              <a:latin typeface="Corbel" panose="020B0503020204020204" pitchFamily="34" charset="0"/>
              <a:ea typeface="Corbel" panose="020B0503020204020204" pitchFamily="34" charset="0"/>
              <a:cs typeface="Times New Roman" panose="02020603050405020304" pitchFamily="18" charset="0"/>
            </a:endParaRPr>
          </a:p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75A63-2D49-473F-A6CE-E8609465EDA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80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75A63-2D49-473F-A6CE-E8609465EDA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243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75A63-2D49-473F-A6CE-E8609465EDA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992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75A63-2D49-473F-A6CE-E8609465EDA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829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75A63-2D49-473F-A6CE-E8609465EDA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74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75A63-2D49-473F-A6CE-E8609465EDA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252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75A63-2D49-473F-A6CE-E8609465EDA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68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Koj </a:t>
            </a:r>
            <a:r>
              <a:rPr lang="en-US" dirty="0" err="1"/>
              <a:t>muaj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xaiv</a:t>
            </a:r>
            <a:r>
              <a:rPr lang="en-US" dirty="0"/>
              <a:t> </a:t>
            </a:r>
            <a:r>
              <a:rPr lang="en-US" dirty="0" err="1"/>
              <a:t>yuav</a:t>
            </a:r>
            <a:r>
              <a:rPr lang="en-US" dirty="0"/>
              <a:t> </a:t>
            </a:r>
            <a:r>
              <a:rPr lang="en-US" dirty="0" err="1"/>
              <a:t>khoom</a:t>
            </a:r>
            <a:r>
              <a:rPr lang="en-US" dirty="0"/>
              <a:t> </a:t>
            </a:r>
            <a:r>
              <a:rPr lang="en-US" dirty="0" err="1"/>
              <a:t>pov</a:t>
            </a:r>
            <a:r>
              <a:rPr lang="en-US" dirty="0"/>
              <a:t> </a:t>
            </a:r>
            <a:r>
              <a:rPr lang="en-US" dirty="0" err="1"/>
              <a:t>hwm</a:t>
            </a:r>
            <a:r>
              <a:rPr lang="en-US" dirty="0"/>
              <a:t> </a:t>
            </a: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neej</a:t>
            </a:r>
            <a:r>
              <a:rPr lang="en-US" dirty="0"/>
              <a:t> </a:t>
            </a:r>
            <a:r>
              <a:rPr lang="en-US" dirty="0" err="1"/>
              <a:t>ntxiv</a:t>
            </a:r>
            <a:r>
              <a:rPr lang="en-US" dirty="0"/>
              <a:t> </a:t>
            </a:r>
            <a:r>
              <a:rPr lang="en-US" dirty="0" err="1"/>
              <a:t>rau</a:t>
            </a:r>
            <a:r>
              <a:rPr lang="en-US" dirty="0"/>
              <a:t> koj </a:t>
            </a:r>
            <a:r>
              <a:rPr lang="en-US" dirty="0" err="1"/>
              <a:t>tus</a:t>
            </a:r>
            <a:r>
              <a:rPr lang="en-US" dirty="0"/>
              <a:t> </a:t>
            </a:r>
            <a:r>
              <a:rPr lang="en-US" dirty="0" err="1"/>
              <a:t>kheej</a:t>
            </a:r>
            <a:r>
              <a:rPr lang="en-US" dirty="0"/>
              <a:t> </a:t>
            </a:r>
            <a:r>
              <a:rPr lang="en-US" dirty="0" err="1"/>
              <a:t>thiab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neeg</a:t>
            </a:r>
            <a:r>
              <a:rPr lang="en-US" dirty="0"/>
              <a:t> </a:t>
            </a:r>
            <a:r>
              <a:rPr lang="en-US" dirty="0" err="1"/>
              <a:t>hauv</a:t>
            </a:r>
            <a:r>
              <a:rPr lang="en-US" dirty="0"/>
              <a:t> koj </a:t>
            </a:r>
            <a:r>
              <a:rPr lang="en-US" dirty="0" err="1"/>
              <a:t>tsev</a:t>
            </a:r>
            <a:r>
              <a:rPr lang="en-US" dirty="0"/>
              <a:t> </a:t>
            </a:r>
            <a:r>
              <a:rPr lang="en-US" dirty="0" err="1"/>
              <a:t>neeg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D75A63-2D49-473F-A6CE-E8609465EDA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47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2D310FA-78EE-4507-86EB-294E528B2C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098"/>
            <a:ext cx="12192000" cy="685490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C947319-EFB7-486B-87FC-954C8CD6DB28}"/>
              </a:ext>
            </a:extLst>
          </p:cNvPr>
          <p:cNvGrpSpPr/>
          <p:nvPr userDrawn="1"/>
        </p:nvGrpSpPr>
        <p:grpSpPr>
          <a:xfrm>
            <a:off x="-288100" y="4794725"/>
            <a:ext cx="12941475" cy="2254607"/>
            <a:chOff x="-288099" y="4794723"/>
            <a:chExt cx="12941474" cy="2254607"/>
          </a:xfrm>
        </p:grpSpPr>
        <p:sp>
          <p:nvSpPr>
            <p:cNvPr id="24" name="Rectangle 3">
              <a:extLst>
                <a:ext uri="{FF2B5EF4-FFF2-40B4-BE49-F238E27FC236}">
                  <a16:creationId xmlns:a16="http://schemas.microsoft.com/office/drawing/2014/main" id="{D38696F4-F502-46A6-9483-B065592DFA51}"/>
                </a:ext>
              </a:extLst>
            </p:cNvPr>
            <p:cNvSpPr/>
            <p:nvPr userDrawn="1"/>
          </p:nvSpPr>
          <p:spPr>
            <a:xfrm>
              <a:off x="-56514" y="4803269"/>
              <a:ext cx="12375792" cy="2246061"/>
            </a:xfrm>
            <a:custGeom>
              <a:avLst/>
              <a:gdLst>
                <a:gd name="connsiteX0" fmla="*/ 0 w 4584526"/>
                <a:gd name="connsiteY0" fmla="*/ 0 h 1941534"/>
                <a:gd name="connsiteX1" fmla="*/ 4584526 w 4584526"/>
                <a:gd name="connsiteY1" fmla="*/ 0 h 1941534"/>
                <a:gd name="connsiteX2" fmla="*/ 4584526 w 4584526"/>
                <a:gd name="connsiteY2" fmla="*/ 1941534 h 1941534"/>
                <a:gd name="connsiteX3" fmla="*/ 0 w 4584526"/>
                <a:gd name="connsiteY3" fmla="*/ 1941534 h 1941534"/>
                <a:gd name="connsiteX4" fmla="*/ 0 w 4584526"/>
                <a:gd name="connsiteY4" fmla="*/ 0 h 1941534"/>
                <a:gd name="connsiteX0" fmla="*/ 0 w 4584526"/>
                <a:gd name="connsiteY0" fmla="*/ 7984 h 1949518"/>
                <a:gd name="connsiteX1" fmla="*/ 1797416 w 4584526"/>
                <a:gd name="connsiteY1" fmla="*/ 0 h 1949518"/>
                <a:gd name="connsiteX2" fmla="*/ 4584526 w 4584526"/>
                <a:gd name="connsiteY2" fmla="*/ 7984 h 1949518"/>
                <a:gd name="connsiteX3" fmla="*/ 4584526 w 4584526"/>
                <a:gd name="connsiteY3" fmla="*/ 1949518 h 1949518"/>
                <a:gd name="connsiteX4" fmla="*/ 0 w 4584526"/>
                <a:gd name="connsiteY4" fmla="*/ 1949518 h 1949518"/>
                <a:gd name="connsiteX5" fmla="*/ 0 w 4584526"/>
                <a:gd name="connsiteY5" fmla="*/ 7984 h 1949518"/>
                <a:gd name="connsiteX0" fmla="*/ 0 w 4584526"/>
                <a:gd name="connsiteY0" fmla="*/ 0 h 1941534"/>
                <a:gd name="connsiteX1" fmla="*/ 2703762 w 4584526"/>
                <a:gd name="connsiteY1" fmla="*/ 417901 h 1941534"/>
                <a:gd name="connsiteX2" fmla="*/ 4584526 w 4584526"/>
                <a:gd name="connsiteY2" fmla="*/ 0 h 1941534"/>
                <a:gd name="connsiteX3" fmla="*/ 4584526 w 4584526"/>
                <a:gd name="connsiteY3" fmla="*/ 1941534 h 1941534"/>
                <a:gd name="connsiteX4" fmla="*/ 0 w 4584526"/>
                <a:gd name="connsiteY4" fmla="*/ 1941534 h 1941534"/>
                <a:gd name="connsiteX5" fmla="*/ 0 w 4584526"/>
                <a:gd name="connsiteY5" fmla="*/ 0 h 1941534"/>
                <a:gd name="connsiteX0" fmla="*/ 0 w 4584526"/>
                <a:gd name="connsiteY0" fmla="*/ 0 h 1941534"/>
                <a:gd name="connsiteX1" fmla="*/ 3092196 w 4584526"/>
                <a:gd name="connsiteY1" fmla="*/ 518109 h 1941534"/>
                <a:gd name="connsiteX2" fmla="*/ 4584526 w 4584526"/>
                <a:gd name="connsiteY2" fmla="*/ 0 h 1941534"/>
                <a:gd name="connsiteX3" fmla="*/ 4584526 w 4584526"/>
                <a:gd name="connsiteY3" fmla="*/ 1941534 h 1941534"/>
                <a:gd name="connsiteX4" fmla="*/ 0 w 4584526"/>
                <a:gd name="connsiteY4" fmla="*/ 1941534 h 1941534"/>
                <a:gd name="connsiteX5" fmla="*/ 0 w 4584526"/>
                <a:gd name="connsiteY5" fmla="*/ 0 h 1941534"/>
                <a:gd name="connsiteX0" fmla="*/ 0 w 4584526"/>
                <a:gd name="connsiteY0" fmla="*/ 0 h 1941534"/>
                <a:gd name="connsiteX1" fmla="*/ 3092196 w 4584526"/>
                <a:gd name="connsiteY1" fmla="*/ 518109 h 1941534"/>
                <a:gd name="connsiteX2" fmla="*/ 4579902 w 4584526"/>
                <a:gd name="connsiteY2" fmla="*/ 250521 h 1941534"/>
                <a:gd name="connsiteX3" fmla="*/ 4584526 w 4584526"/>
                <a:gd name="connsiteY3" fmla="*/ 1941534 h 1941534"/>
                <a:gd name="connsiteX4" fmla="*/ 0 w 4584526"/>
                <a:gd name="connsiteY4" fmla="*/ 1941534 h 1941534"/>
                <a:gd name="connsiteX5" fmla="*/ 0 w 4584526"/>
                <a:gd name="connsiteY5" fmla="*/ 0 h 1941534"/>
                <a:gd name="connsiteX0" fmla="*/ 0 w 4612327"/>
                <a:gd name="connsiteY0" fmla="*/ 0 h 1941534"/>
                <a:gd name="connsiteX1" fmla="*/ 3092196 w 4612327"/>
                <a:gd name="connsiteY1" fmla="*/ 518109 h 1941534"/>
                <a:gd name="connsiteX2" fmla="*/ 4612272 w 4612327"/>
                <a:gd name="connsiteY2" fmla="*/ 463463 h 1941534"/>
                <a:gd name="connsiteX3" fmla="*/ 4584526 w 4612327"/>
                <a:gd name="connsiteY3" fmla="*/ 1941534 h 1941534"/>
                <a:gd name="connsiteX4" fmla="*/ 0 w 4612327"/>
                <a:gd name="connsiteY4" fmla="*/ 1941534 h 1941534"/>
                <a:gd name="connsiteX5" fmla="*/ 0 w 4612327"/>
                <a:gd name="connsiteY5" fmla="*/ 0 h 1941534"/>
                <a:gd name="connsiteX0" fmla="*/ 0 w 4612327"/>
                <a:gd name="connsiteY0" fmla="*/ 0 h 1941534"/>
                <a:gd name="connsiteX1" fmla="*/ 2888731 w 4612327"/>
                <a:gd name="connsiteY1" fmla="*/ 505583 h 1941534"/>
                <a:gd name="connsiteX2" fmla="*/ 4612272 w 4612327"/>
                <a:gd name="connsiteY2" fmla="*/ 463463 h 1941534"/>
                <a:gd name="connsiteX3" fmla="*/ 4584526 w 4612327"/>
                <a:gd name="connsiteY3" fmla="*/ 1941534 h 1941534"/>
                <a:gd name="connsiteX4" fmla="*/ 0 w 4612327"/>
                <a:gd name="connsiteY4" fmla="*/ 1941534 h 1941534"/>
                <a:gd name="connsiteX5" fmla="*/ 0 w 4612327"/>
                <a:gd name="connsiteY5" fmla="*/ 0 h 1941534"/>
                <a:gd name="connsiteX0" fmla="*/ 0 w 4612327"/>
                <a:gd name="connsiteY0" fmla="*/ 0 h 2567176"/>
                <a:gd name="connsiteX1" fmla="*/ 2888731 w 4612327"/>
                <a:gd name="connsiteY1" fmla="*/ 505583 h 2567176"/>
                <a:gd name="connsiteX2" fmla="*/ 4612272 w 4612327"/>
                <a:gd name="connsiteY2" fmla="*/ 463463 h 2567176"/>
                <a:gd name="connsiteX3" fmla="*/ 4584526 w 4612327"/>
                <a:gd name="connsiteY3" fmla="*/ 1941534 h 2567176"/>
                <a:gd name="connsiteX4" fmla="*/ 5922 w 4612327"/>
                <a:gd name="connsiteY4" fmla="*/ 2567176 h 2567176"/>
                <a:gd name="connsiteX5" fmla="*/ 0 w 4612327"/>
                <a:gd name="connsiteY5" fmla="*/ 0 h 2567176"/>
                <a:gd name="connsiteX0" fmla="*/ 0 w 4614137"/>
                <a:gd name="connsiteY0" fmla="*/ 0 h 2583218"/>
                <a:gd name="connsiteX1" fmla="*/ 2888731 w 4614137"/>
                <a:gd name="connsiteY1" fmla="*/ 505583 h 2583218"/>
                <a:gd name="connsiteX2" fmla="*/ 4612272 w 4614137"/>
                <a:gd name="connsiteY2" fmla="*/ 463463 h 2583218"/>
                <a:gd name="connsiteX3" fmla="*/ 4614137 w 4614137"/>
                <a:gd name="connsiteY3" fmla="*/ 2583218 h 2583218"/>
                <a:gd name="connsiteX4" fmla="*/ 5922 w 4614137"/>
                <a:gd name="connsiteY4" fmla="*/ 2567176 h 2583218"/>
                <a:gd name="connsiteX5" fmla="*/ 0 w 4614137"/>
                <a:gd name="connsiteY5" fmla="*/ 0 h 258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4137" h="2583218">
                  <a:moveTo>
                    <a:pt x="0" y="0"/>
                  </a:moveTo>
                  <a:lnTo>
                    <a:pt x="2888731" y="505583"/>
                  </a:lnTo>
                  <a:lnTo>
                    <a:pt x="4612272" y="463463"/>
                  </a:lnTo>
                  <a:cubicBezTo>
                    <a:pt x="4613813" y="1027134"/>
                    <a:pt x="4612596" y="2019547"/>
                    <a:pt x="4614137" y="2583218"/>
                  </a:cubicBezTo>
                  <a:lnTo>
                    <a:pt x="5922" y="2567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8E8CA56-1BAA-423C-B32D-9F083164FF4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88099" y="4794723"/>
              <a:ext cx="12789074" cy="77716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A46D57F-78B4-4326-942C-D9A491DC01B7}"/>
                </a:ext>
              </a:extLst>
            </p:cNvPr>
            <p:cNvCxnSpPr/>
            <p:nvPr userDrawn="1"/>
          </p:nvCxnSpPr>
          <p:spPr>
            <a:xfrm>
              <a:off x="12319279" y="5083372"/>
              <a:ext cx="0" cy="999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5318CAB-C2AE-4B65-BEE2-2D890BF549E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88099" y="5271262"/>
              <a:ext cx="12789074" cy="88065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8EC2FBC-74FC-4DC5-8D77-E6563A7502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5699" y="4947123"/>
              <a:ext cx="12789074" cy="777164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E8B4237-1E24-405E-8BCA-1D438F33D1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834" y="5779629"/>
            <a:ext cx="11564527" cy="777164"/>
          </a:xfrm>
        </p:spPr>
        <p:txBody>
          <a:bodyPr anchor="b"/>
          <a:lstStyle>
            <a:lvl1pPr algn="l"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3383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B7C648A-AC56-4FA0-BF68-9C5F7887FC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1"/>
            <a:ext cx="12198777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6919E31-A09F-424D-B30D-941418580683}"/>
              </a:ext>
            </a:extLst>
          </p:cNvPr>
          <p:cNvGrpSpPr/>
          <p:nvPr userDrawn="1"/>
        </p:nvGrpSpPr>
        <p:grpSpPr>
          <a:xfrm>
            <a:off x="-288100" y="4794727"/>
            <a:ext cx="12941475" cy="2254607"/>
            <a:chOff x="-288099" y="4794723"/>
            <a:chExt cx="12941474" cy="2254607"/>
          </a:xfrm>
        </p:grpSpPr>
        <p:sp>
          <p:nvSpPr>
            <p:cNvPr id="10" name="Rectangle 3">
              <a:extLst>
                <a:ext uri="{FF2B5EF4-FFF2-40B4-BE49-F238E27FC236}">
                  <a16:creationId xmlns:a16="http://schemas.microsoft.com/office/drawing/2014/main" id="{27570CFF-EC7C-4B5D-9B9F-A90DEE7A6DA8}"/>
                </a:ext>
              </a:extLst>
            </p:cNvPr>
            <p:cNvSpPr/>
            <p:nvPr userDrawn="1"/>
          </p:nvSpPr>
          <p:spPr>
            <a:xfrm>
              <a:off x="-56514" y="4803269"/>
              <a:ext cx="12375792" cy="2246061"/>
            </a:xfrm>
            <a:custGeom>
              <a:avLst/>
              <a:gdLst>
                <a:gd name="connsiteX0" fmla="*/ 0 w 4584526"/>
                <a:gd name="connsiteY0" fmla="*/ 0 h 1941534"/>
                <a:gd name="connsiteX1" fmla="*/ 4584526 w 4584526"/>
                <a:gd name="connsiteY1" fmla="*/ 0 h 1941534"/>
                <a:gd name="connsiteX2" fmla="*/ 4584526 w 4584526"/>
                <a:gd name="connsiteY2" fmla="*/ 1941534 h 1941534"/>
                <a:gd name="connsiteX3" fmla="*/ 0 w 4584526"/>
                <a:gd name="connsiteY3" fmla="*/ 1941534 h 1941534"/>
                <a:gd name="connsiteX4" fmla="*/ 0 w 4584526"/>
                <a:gd name="connsiteY4" fmla="*/ 0 h 1941534"/>
                <a:gd name="connsiteX0" fmla="*/ 0 w 4584526"/>
                <a:gd name="connsiteY0" fmla="*/ 7984 h 1949518"/>
                <a:gd name="connsiteX1" fmla="*/ 1797416 w 4584526"/>
                <a:gd name="connsiteY1" fmla="*/ 0 h 1949518"/>
                <a:gd name="connsiteX2" fmla="*/ 4584526 w 4584526"/>
                <a:gd name="connsiteY2" fmla="*/ 7984 h 1949518"/>
                <a:gd name="connsiteX3" fmla="*/ 4584526 w 4584526"/>
                <a:gd name="connsiteY3" fmla="*/ 1949518 h 1949518"/>
                <a:gd name="connsiteX4" fmla="*/ 0 w 4584526"/>
                <a:gd name="connsiteY4" fmla="*/ 1949518 h 1949518"/>
                <a:gd name="connsiteX5" fmla="*/ 0 w 4584526"/>
                <a:gd name="connsiteY5" fmla="*/ 7984 h 1949518"/>
                <a:gd name="connsiteX0" fmla="*/ 0 w 4584526"/>
                <a:gd name="connsiteY0" fmla="*/ 0 h 1941534"/>
                <a:gd name="connsiteX1" fmla="*/ 2703762 w 4584526"/>
                <a:gd name="connsiteY1" fmla="*/ 417901 h 1941534"/>
                <a:gd name="connsiteX2" fmla="*/ 4584526 w 4584526"/>
                <a:gd name="connsiteY2" fmla="*/ 0 h 1941534"/>
                <a:gd name="connsiteX3" fmla="*/ 4584526 w 4584526"/>
                <a:gd name="connsiteY3" fmla="*/ 1941534 h 1941534"/>
                <a:gd name="connsiteX4" fmla="*/ 0 w 4584526"/>
                <a:gd name="connsiteY4" fmla="*/ 1941534 h 1941534"/>
                <a:gd name="connsiteX5" fmla="*/ 0 w 4584526"/>
                <a:gd name="connsiteY5" fmla="*/ 0 h 1941534"/>
                <a:gd name="connsiteX0" fmla="*/ 0 w 4584526"/>
                <a:gd name="connsiteY0" fmla="*/ 0 h 1941534"/>
                <a:gd name="connsiteX1" fmla="*/ 3092196 w 4584526"/>
                <a:gd name="connsiteY1" fmla="*/ 518109 h 1941534"/>
                <a:gd name="connsiteX2" fmla="*/ 4584526 w 4584526"/>
                <a:gd name="connsiteY2" fmla="*/ 0 h 1941534"/>
                <a:gd name="connsiteX3" fmla="*/ 4584526 w 4584526"/>
                <a:gd name="connsiteY3" fmla="*/ 1941534 h 1941534"/>
                <a:gd name="connsiteX4" fmla="*/ 0 w 4584526"/>
                <a:gd name="connsiteY4" fmla="*/ 1941534 h 1941534"/>
                <a:gd name="connsiteX5" fmla="*/ 0 w 4584526"/>
                <a:gd name="connsiteY5" fmla="*/ 0 h 1941534"/>
                <a:gd name="connsiteX0" fmla="*/ 0 w 4584526"/>
                <a:gd name="connsiteY0" fmla="*/ 0 h 1941534"/>
                <a:gd name="connsiteX1" fmla="*/ 3092196 w 4584526"/>
                <a:gd name="connsiteY1" fmla="*/ 518109 h 1941534"/>
                <a:gd name="connsiteX2" fmla="*/ 4579902 w 4584526"/>
                <a:gd name="connsiteY2" fmla="*/ 250521 h 1941534"/>
                <a:gd name="connsiteX3" fmla="*/ 4584526 w 4584526"/>
                <a:gd name="connsiteY3" fmla="*/ 1941534 h 1941534"/>
                <a:gd name="connsiteX4" fmla="*/ 0 w 4584526"/>
                <a:gd name="connsiteY4" fmla="*/ 1941534 h 1941534"/>
                <a:gd name="connsiteX5" fmla="*/ 0 w 4584526"/>
                <a:gd name="connsiteY5" fmla="*/ 0 h 1941534"/>
                <a:gd name="connsiteX0" fmla="*/ 0 w 4612327"/>
                <a:gd name="connsiteY0" fmla="*/ 0 h 1941534"/>
                <a:gd name="connsiteX1" fmla="*/ 3092196 w 4612327"/>
                <a:gd name="connsiteY1" fmla="*/ 518109 h 1941534"/>
                <a:gd name="connsiteX2" fmla="*/ 4612272 w 4612327"/>
                <a:gd name="connsiteY2" fmla="*/ 463463 h 1941534"/>
                <a:gd name="connsiteX3" fmla="*/ 4584526 w 4612327"/>
                <a:gd name="connsiteY3" fmla="*/ 1941534 h 1941534"/>
                <a:gd name="connsiteX4" fmla="*/ 0 w 4612327"/>
                <a:gd name="connsiteY4" fmla="*/ 1941534 h 1941534"/>
                <a:gd name="connsiteX5" fmla="*/ 0 w 4612327"/>
                <a:gd name="connsiteY5" fmla="*/ 0 h 1941534"/>
                <a:gd name="connsiteX0" fmla="*/ 0 w 4612327"/>
                <a:gd name="connsiteY0" fmla="*/ 0 h 1941534"/>
                <a:gd name="connsiteX1" fmla="*/ 2888731 w 4612327"/>
                <a:gd name="connsiteY1" fmla="*/ 505583 h 1941534"/>
                <a:gd name="connsiteX2" fmla="*/ 4612272 w 4612327"/>
                <a:gd name="connsiteY2" fmla="*/ 463463 h 1941534"/>
                <a:gd name="connsiteX3" fmla="*/ 4584526 w 4612327"/>
                <a:gd name="connsiteY3" fmla="*/ 1941534 h 1941534"/>
                <a:gd name="connsiteX4" fmla="*/ 0 w 4612327"/>
                <a:gd name="connsiteY4" fmla="*/ 1941534 h 1941534"/>
                <a:gd name="connsiteX5" fmla="*/ 0 w 4612327"/>
                <a:gd name="connsiteY5" fmla="*/ 0 h 1941534"/>
                <a:gd name="connsiteX0" fmla="*/ 0 w 4612327"/>
                <a:gd name="connsiteY0" fmla="*/ 0 h 2567176"/>
                <a:gd name="connsiteX1" fmla="*/ 2888731 w 4612327"/>
                <a:gd name="connsiteY1" fmla="*/ 505583 h 2567176"/>
                <a:gd name="connsiteX2" fmla="*/ 4612272 w 4612327"/>
                <a:gd name="connsiteY2" fmla="*/ 463463 h 2567176"/>
                <a:gd name="connsiteX3" fmla="*/ 4584526 w 4612327"/>
                <a:gd name="connsiteY3" fmla="*/ 1941534 h 2567176"/>
                <a:gd name="connsiteX4" fmla="*/ 5922 w 4612327"/>
                <a:gd name="connsiteY4" fmla="*/ 2567176 h 2567176"/>
                <a:gd name="connsiteX5" fmla="*/ 0 w 4612327"/>
                <a:gd name="connsiteY5" fmla="*/ 0 h 2567176"/>
                <a:gd name="connsiteX0" fmla="*/ 0 w 4614137"/>
                <a:gd name="connsiteY0" fmla="*/ 0 h 2583218"/>
                <a:gd name="connsiteX1" fmla="*/ 2888731 w 4614137"/>
                <a:gd name="connsiteY1" fmla="*/ 505583 h 2583218"/>
                <a:gd name="connsiteX2" fmla="*/ 4612272 w 4614137"/>
                <a:gd name="connsiteY2" fmla="*/ 463463 h 2583218"/>
                <a:gd name="connsiteX3" fmla="*/ 4614137 w 4614137"/>
                <a:gd name="connsiteY3" fmla="*/ 2583218 h 2583218"/>
                <a:gd name="connsiteX4" fmla="*/ 5922 w 4614137"/>
                <a:gd name="connsiteY4" fmla="*/ 2567176 h 2583218"/>
                <a:gd name="connsiteX5" fmla="*/ 0 w 4614137"/>
                <a:gd name="connsiteY5" fmla="*/ 0 h 258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4137" h="2583218">
                  <a:moveTo>
                    <a:pt x="0" y="0"/>
                  </a:moveTo>
                  <a:lnTo>
                    <a:pt x="2888731" y="505583"/>
                  </a:lnTo>
                  <a:lnTo>
                    <a:pt x="4612272" y="463463"/>
                  </a:lnTo>
                  <a:cubicBezTo>
                    <a:pt x="4613813" y="1027134"/>
                    <a:pt x="4612596" y="2019547"/>
                    <a:pt x="4614137" y="2583218"/>
                  </a:cubicBezTo>
                  <a:lnTo>
                    <a:pt x="5922" y="2567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487DC89-3EBB-4199-B531-EAEA0C50BA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88099" y="4794723"/>
              <a:ext cx="12789074" cy="77716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B55A386-1658-45C0-9F9B-C35949E23588}"/>
                </a:ext>
              </a:extLst>
            </p:cNvPr>
            <p:cNvCxnSpPr/>
            <p:nvPr userDrawn="1"/>
          </p:nvCxnSpPr>
          <p:spPr>
            <a:xfrm>
              <a:off x="12319279" y="5083372"/>
              <a:ext cx="0" cy="999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570372-D5DC-4904-A923-31139CF7767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88099" y="5271262"/>
              <a:ext cx="12789074" cy="88065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659550-D945-444B-9F81-0D746217C6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5699" y="4947123"/>
              <a:ext cx="12789074" cy="777164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E8B4237-1E24-405E-8BCA-1D438F33D1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835" y="5779629"/>
            <a:ext cx="11564527" cy="777164"/>
          </a:xfrm>
        </p:spPr>
        <p:txBody>
          <a:bodyPr anchor="b"/>
          <a:lstStyle>
            <a:lvl1pPr algn="l"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2892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B7C648A-AC56-4FA0-BF68-9C5F7887FC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6"/>
          <a:stretch/>
        </p:blipFill>
        <p:spPr>
          <a:xfrm>
            <a:off x="1" y="-31771"/>
            <a:ext cx="12198779" cy="688977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6919E31-A09F-424D-B30D-941418580683}"/>
              </a:ext>
            </a:extLst>
          </p:cNvPr>
          <p:cNvGrpSpPr/>
          <p:nvPr userDrawn="1"/>
        </p:nvGrpSpPr>
        <p:grpSpPr>
          <a:xfrm>
            <a:off x="-288100" y="4794727"/>
            <a:ext cx="12941475" cy="2254607"/>
            <a:chOff x="-288099" y="4794723"/>
            <a:chExt cx="12941474" cy="2254607"/>
          </a:xfrm>
        </p:grpSpPr>
        <p:sp>
          <p:nvSpPr>
            <p:cNvPr id="10" name="Rectangle 3">
              <a:extLst>
                <a:ext uri="{FF2B5EF4-FFF2-40B4-BE49-F238E27FC236}">
                  <a16:creationId xmlns:a16="http://schemas.microsoft.com/office/drawing/2014/main" id="{27570CFF-EC7C-4B5D-9B9F-A90DEE7A6DA8}"/>
                </a:ext>
              </a:extLst>
            </p:cNvPr>
            <p:cNvSpPr/>
            <p:nvPr userDrawn="1"/>
          </p:nvSpPr>
          <p:spPr>
            <a:xfrm>
              <a:off x="-56514" y="4803269"/>
              <a:ext cx="12375792" cy="2246061"/>
            </a:xfrm>
            <a:custGeom>
              <a:avLst/>
              <a:gdLst>
                <a:gd name="connsiteX0" fmla="*/ 0 w 4584526"/>
                <a:gd name="connsiteY0" fmla="*/ 0 h 1941534"/>
                <a:gd name="connsiteX1" fmla="*/ 4584526 w 4584526"/>
                <a:gd name="connsiteY1" fmla="*/ 0 h 1941534"/>
                <a:gd name="connsiteX2" fmla="*/ 4584526 w 4584526"/>
                <a:gd name="connsiteY2" fmla="*/ 1941534 h 1941534"/>
                <a:gd name="connsiteX3" fmla="*/ 0 w 4584526"/>
                <a:gd name="connsiteY3" fmla="*/ 1941534 h 1941534"/>
                <a:gd name="connsiteX4" fmla="*/ 0 w 4584526"/>
                <a:gd name="connsiteY4" fmla="*/ 0 h 1941534"/>
                <a:gd name="connsiteX0" fmla="*/ 0 w 4584526"/>
                <a:gd name="connsiteY0" fmla="*/ 7984 h 1949518"/>
                <a:gd name="connsiteX1" fmla="*/ 1797416 w 4584526"/>
                <a:gd name="connsiteY1" fmla="*/ 0 h 1949518"/>
                <a:gd name="connsiteX2" fmla="*/ 4584526 w 4584526"/>
                <a:gd name="connsiteY2" fmla="*/ 7984 h 1949518"/>
                <a:gd name="connsiteX3" fmla="*/ 4584526 w 4584526"/>
                <a:gd name="connsiteY3" fmla="*/ 1949518 h 1949518"/>
                <a:gd name="connsiteX4" fmla="*/ 0 w 4584526"/>
                <a:gd name="connsiteY4" fmla="*/ 1949518 h 1949518"/>
                <a:gd name="connsiteX5" fmla="*/ 0 w 4584526"/>
                <a:gd name="connsiteY5" fmla="*/ 7984 h 1949518"/>
                <a:gd name="connsiteX0" fmla="*/ 0 w 4584526"/>
                <a:gd name="connsiteY0" fmla="*/ 0 h 1941534"/>
                <a:gd name="connsiteX1" fmla="*/ 2703762 w 4584526"/>
                <a:gd name="connsiteY1" fmla="*/ 417901 h 1941534"/>
                <a:gd name="connsiteX2" fmla="*/ 4584526 w 4584526"/>
                <a:gd name="connsiteY2" fmla="*/ 0 h 1941534"/>
                <a:gd name="connsiteX3" fmla="*/ 4584526 w 4584526"/>
                <a:gd name="connsiteY3" fmla="*/ 1941534 h 1941534"/>
                <a:gd name="connsiteX4" fmla="*/ 0 w 4584526"/>
                <a:gd name="connsiteY4" fmla="*/ 1941534 h 1941534"/>
                <a:gd name="connsiteX5" fmla="*/ 0 w 4584526"/>
                <a:gd name="connsiteY5" fmla="*/ 0 h 1941534"/>
                <a:gd name="connsiteX0" fmla="*/ 0 w 4584526"/>
                <a:gd name="connsiteY0" fmla="*/ 0 h 1941534"/>
                <a:gd name="connsiteX1" fmla="*/ 3092196 w 4584526"/>
                <a:gd name="connsiteY1" fmla="*/ 518109 h 1941534"/>
                <a:gd name="connsiteX2" fmla="*/ 4584526 w 4584526"/>
                <a:gd name="connsiteY2" fmla="*/ 0 h 1941534"/>
                <a:gd name="connsiteX3" fmla="*/ 4584526 w 4584526"/>
                <a:gd name="connsiteY3" fmla="*/ 1941534 h 1941534"/>
                <a:gd name="connsiteX4" fmla="*/ 0 w 4584526"/>
                <a:gd name="connsiteY4" fmla="*/ 1941534 h 1941534"/>
                <a:gd name="connsiteX5" fmla="*/ 0 w 4584526"/>
                <a:gd name="connsiteY5" fmla="*/ 0 h 1941534"/>
                <a:gd name="connsiteX0" fmla="*/ 0 w 4584526"/>
                <a:gd name="connsiteY0" fmla="*/ 0 h 1941534"/>
                <a:gd name="connsiteX1" fmla="*/ 3092196 w 4584526"/>
                <a:gd name="connsiteY1" fmla="*/ 518109 h 1941534"/>
                <a:gd name="connsiteX2" fmla="*/ 4579902 w 4584526"/>
                <a:gd name="connsiteY2" fmla="*/ 250521 h 1941534"/>
                <a:gd name="connsiteX3" fmla="*/ 4584526 w 4584526"/>
                <a:gd name="connsiteY3" fmla="*/ 1941534 h 1941534"/>
                <a:gd name="connsiteX4" fmla="*/ 0 w 4584526"/>
                <a:gd name="connsiteY4" fmla="*/ 1941534 h 1941534"/>
                <a:gd name="connsiteX5" fmla="*/ 0 w 4584526"/>
                <a:gd name="connsiteY5" fmla="*/ 0 h 1941534"/>
                <a:gd name="connsiteX0" fmla="*/ 0 w 4612327"/>
                <a:gd name="connsiteY0" fmla="*/ 0 h 1941534"/>
                <a:gd name="connsiteX1" fmla="*/ 3092196 w 4612327"/>
                <a:gd name="connsiteY1" fmla="*/ 518109 h 1941534"/>
                <a:gd name="connsiteX2" fmla="*/ 4612272 w 4612327"/>
                <a:gd name="connsiteY2" fmla="*/ 463463 h 1941534"/>
                <a:gd name="connsiteX3" fmla="*/ 4584526 w 4612327"/>
                <a:gd name="connsiteY3" fmla="*/ 1941534 h 1941534"/>
                <a:gd name="connsiteX4" fmla="*/ 0 w 4612327"/>
                <a:gd name="connsiteY4" fmla="*/ 1941534 h 1941534"/>
                <a:gd name="connsiteX5" fmla="*/ 0 w 4612327"/>
                <a:gd name="connsiteY5" fmla="*/ 0 h 1941534"/>
                <a:gd name="connsiteX0" fmla="*/ 0 w 4612327"/>
                <a:gd name="connsiteY0" fmla="*/ 0 h 1941534"/>
                <a:gd name="connsiteX1" fmla="*/ 2888731 w 4612327"/>
                <a:gd name="connsiteY1" fmla="*/ 505583 h 1941534"/>
                <a:gd name="connsiteX2" fmla="*/ 4612272 w 4612327"/>
                <a:gd name="connsiteY2" fmla="*/ 463463 h 1941534"/>
                <a:gd name="connsiteX3" fmla="*/ 4584526 w 4612327"/>
                <a:gd name="connsiteY3" fmla="*/ 1941534 h 1941534"/>
                <a:gd name="connsiteX4" fmla="*/ 0 w 4612327"/>
                <a:gd name="connsiteY4" fmla="*/ 1941534 h 1941534"/>
                <a:gd name="connsiteX5" fmla="*/ 0 w 4612327"/>
                <a:gd name="connsiteY5" fmla="*/ 0 h 1941534"/>
                <a:gd name="connsiteX0" fmla="*/ 0 w 4612327"/>
                <a:gd name="connsiteY0" fmla="*/ 0 h 2567176"/>
                <a:gd name="connsiteX1" fmla="*/ 2888731 w 4612327"/>
                <a:gd name="connsiteY1" fmla="*/ 505583 h 2567176"/>
                <a:gd name="connsiteX2" fmla="*/ 4612272 w 4612327"/>
                <a:gd name="connsiteY2" fmla="*/ 463463 h 2567176"/>
                <a:gd name="connsiteX3" fmla="*/ 4584526 w 4612327"/>
                <a:gd name="connsiteY3" fmla="*/ 1941534 h 2567176"/>
                <a:gd name="connsiteX4" fmla="*/ 5922 w 4612327"/>
                <a:gd name="connsiteY4" fmla="*/ 2567176 h 2567176"/>
                <a:gd name="connsiteX5" fmla="*/ 0 w 4612327"/>
                <a:gd name="connsiteY5" fmla="*/ 0 h 2567176"/>
                <a:gd name="connsiteX0" fmla="*/ 0 w 4614137"/>
                <a:gd name="connsiteY0" fmla="*/ 0 h 2583218"/>
                <a:gd name="connsiteX1" fmla="*/ 2888731 w 4614137"/>
                <a:gd name="connsiteY1" fmla="*/ 505583 h 2583218"/>
                <a:gd name="connsiteX2" fmla="*/ 4612272 w 4614137"/>
                <a:gd name="connsiteY2" fmla="*/ 463463 h 2583218"/>
                <a:gd name="connsiteX3" fmla="*/ 4614137 w 4614137"/>
                <a:gd name="connsiteY3" fmla="*/ 2583218 h 2583218"/>
                <a:gd name="connsiteX4" fmla="*/ 5922 w 4614137"/>
                <a:gd name="connsiteY4" fmla="*/ 2567176 h 2583218"/>
                <a:gd name="connsiteX5" fmla="*/ 0 w 4614137"/>
                <a:gd name="connsiteY5" fmla="*/ 0 h 258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4137" h="2583218">
                  <a:moveTo>
                    <a:pt x="0" y="0"/>
                  </a:moveTo>
                  <a:lnTo>
                    <a:pt x="2888731" y="505583"/>
                  </a:lnTo>
                  <a:lnTo>
                    <a:pt x="4612272" y="463463"/>
                  </a:lnTo>
                  <a:cubicBezTo>
                    <a:pt x="4613813" y="1027134"/>
                    <a:pt x="4612596" y="2019547"/>
                    <a:pt x="4614137" y="2583218"/>
                  </a:cubicBezTo>
                  <a:lnTo>
                    <a:pt x="5922" y="2567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487DC89-3EBB-4199-B531-EAEA0C50BA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88099" y="4794723"/>
              <a:ext cx="12789074" cy="77716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B55A386-1658-45C0-9F9B-C35949E23588}"/>
                </a:ext>
              </a:extLst>
            </p:cNvPr>
            <p:cNvCxnSpPr/>
            <p:nvPr userDrawn="1"/>
          </p:nvCxnSpPr>
          <p:spPr>
            <a:xfrm>
              <a:off x="12319279" y="5083372"/>
              <a:ext cx="0" cy="999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570372-D5DC-4904-A923-31139CF7767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88099" y="5271262"/>
              <a:ext cx="12789074" cy="88065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659550-D945-444B-9F81-0D746217C6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5699" y="4947123"/>
              <a:ext cx="12789074" cy="777164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E8B4237-1E24-405E-8BCA-1D438F33D1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835" y="5779629"/>
            <a:ext cx="11564527" cy="777164"/>
          </a:xfrm>
        </p:spPr>
        <p:txBody>
          <a:bodyPr anchor="b"/>
          <a:lstStyle>
            <a:lvl1pPr algn="l"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03249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7AAB327-811E-47BF-83A2-8E669C1F6F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6919E31-A09F-424D-B30D-941418580683}"/>
              </a:ext>
            </a:extLst>
          </p:cNvPr>
          <p:cNvGrpSpPr/>
          <p:nvPr userDrawn="1"/>
        </p:nvGrpSpPr>
        <p:grpSpPr>
          <a:xfrm>
            <a:off x="-288100" y="4794727"/>
            <a:ext cx="12941475" cy="2254607"/>
            <a:chOff x="-288099" y="4794723"/>
            <a:chExt cx="12941474" cy="2254607"/>
          </a:xfrm>
        </p:grpSpPr>
        <p:sp>
          <p:nvSpPr>
            <p:cNvPr id="10" name="Rectangle 3">
              <a:extLst>
                <a:ext uri="{FF2B5EF4-FFF2-40B4-BE49-F238E27FC236}">
                  <a16:creationId xmlns:a16="http://schemas.microsoft.com/office/drawing/2014/main" id="{27570CFF-EC7C-4B5D-9B9F-A90DEE7A6DA8}"/>
                </a:ext>
              </a:extLst>
            </p:cNvPr>
            <p:cNvSpPr/>
            <p:nvPr userDrawn="1"/>
          </p:nvSpPr>
          <p:spPr>
            <a:xfrm>
              <a:off x="-56514" y="4803269"/>
              <a:ext cx="12375792" cy="2246061"/>
            </a:xfrm>
            <a:custGeom>
              <a:avLst/>
              <a:gdLst>
                <a:gd name="connsiteX0" fmla="*/ 0 w 4584526"/>
                <a:gd name="connsiteY0" fmla="*/ 0 h 1941534"/>
                <a:gd name="connsiteX1" fmla="*/ 4584526 w 4584526"/>
                <a:gd name="connsiteY1" fmla="*/ 0 h 1941534"/>
                <a:gd name="connsiteX2" fmla="*/ 4584526 w 4584526"/>
                <a:gd name="connsiteY2" fmla="*/ 1941534 h 1941534"/>
                <a:gd name="connsiteX3" fmla="*/ 0 w 4584526"/>
                <a:gd name="connsiteY3" fmla="*/ 1941534 h 1941534"/>
                <a:gd name="connsiteX4" fmla="*/ 0 w 4584526"/>
                <a:gd name="connsiteY4" fmla="*/ 0 h 1941534"/>
                <a:gd name="connsiteX0" fmla="*/ 0 w 4584526"/>
                <a:gd name="connsiteY0" fmla="*/ 7984 h 1949518"/>
                <a:gd name="connsiteX1" fmla="*/ 1797416 w 4584526"/>
                <a:gd name="connsiteY1" fmla="*/ 0 h 1949518"/>
                <a:gd name="connsiteX2" fmla="*/ 4584526 w 4584526"/>
                <a:gd name="connsiteY2" fmla="*/ 7984 h 1949518"/>
                <a:gd name="connsiteX3" fmla="*/ 4584526 w 4584526"/>
                <a:gd name="connsiteY3" fmla="*/ 1949518 h 1949518"/>
                <a:gd name="connsiteX4" fmla="*/ 0 w 4584526"/>
                <a:gd name="connsiteY4" fmla="*/ 1949518 h 1949518"/>
                <a:gd name="connsiteX5" fmla="*/ 0 w 4584526"/>
                <a:gd name="connsiteY5" fmla="*/ 7984 h 1949518"/>
                <a:gd name="connsiteX0" fmla="*/ 0 w 4584526"/>
                <a:gd name="connsiteY0" fmla="*/ 0 h 1941534"/>
                <a:gd name="connsiteX1" fmla="*/ 2703762 w 4584526"/>
                <a:gd name="connsiteY1" fmla="*/ 417901 h 1941534"/>
                <a:gd name="connsiteX2" fmla="*/ 4584526 w 4584526"/>
                <a:gd name="connsiteY2" fmla="*/ 0 h 1941534"/>
                <a:gd name="connsiteX3" fmla="*/ 4584526 w 4584526"/>
                <a:gd name="connsiteY3" fmla="*/ 1941534 h 1941534"/>
                <a:gd name="connsiteX4" fmla="*/ 0 w 4584526"/>
                <a:gd name="connsiteY4" fmla="*/ 1941534 h 1941534"/>
                <a:gd name="connsiteX5" fmla="*/ 0 w 4584526"/>
                <a:gd name="connsiteY5" fmla="*/ 0 h 1941534"/>
                <a:gd name="connsiteX0" fmla="*/ 0 w 4584526"/>
                <a:gd name="connsiteY0" fmla="*/ 0 h 1941534"/>
                <a:gd name="connsiteX1" fmla="*/ 3092196 w 4584526"/>
                <a:gd name="connsiteY1" fmla="*/ 518109 h 1941534"/>
                <a:gd name="connsiteX2" fmla="*/ 4584526 w 4584526"/>
                <a:gd name="connsiteY2" fmla="*/ 0 h 1941534"/>
                <a:gd name="connsiteX3" fmla="*/ 4584526 w 4584526"/>
                <a:gd name="connsiteY3" fmla="*/ 1941534 h 1941534"/>
                <a:gd name="connsiteX4" fmla="*/ 0 w 4584526"/>
                <a:gd name="connsiteY4" fmla="*/ 1941534 h 1941534"/>
                <a:gd name="connsiteX5" fmla="*/ 0 w 4584526"/>
                <a:gd name="connsiteY5" fmla="*/ 0 h 1941534"/>
                <a:gd name="connsiteX0" fmla="*/ 0 w 4584526"/>
                <a:gd name="connsiteY0" fmla="*/ 0 h 1941534"/>
                <a:gd name="connsiteX1" fmla="*/ 3092196 w 4584526"/>
                <a:gd name="connsiteY1" fmla="*/ 518109 h 1941534"/>
                <a:gd name="connsiteX2" fmla="*/ 4579902 w 4584526"/>
                <a:gd name="connsiteY2" fmla="*/ 250521 h 1941534"/>
                <a:gd name="connsiteX3" fmla="*/ 4584526 w 4584526"/>
                <a:gd name="connsiteY3" fmla="*/ 1941534 h 1941534"/>
                <a:gd name="connsiteX4" fmla="*/ 0 w 4584526"/>
                <a:gd name="connsiteY4" fmla="*/ 1941534 h 1941534"/>
                <a:gd name="connsiteX5" fmla="*/ 0 w 4584526"/>
                <a:gd name="connsiteY5" fmla="*/ 0 h 1941534"/>
                <a:gd name="connsiteX0" fmla="*/ 0 w 4612327"/>
                <a:gd name="connsiteY0" fmla="*/ 0 h 1941534"/>
                <a:gd name="connsiteX1" fmla="*/ 3092196 w 4612327"/>
                <a:gd name="connsiteY1" fmla="*/ 518109 h 1941534"/>
                <a:gd name="connsiteX2" fmla="*/ 4612272 w 4612327"/>
                <a:gd name="connsiteY2" fmla="*/ 463463 h 1941534"/>
                <a:gd name="connsiteX3" fmla="*/ 4584526 w 4612327"/>
                <a:gd name="connsiteY3" fmla="*/ 1941534 h 1941534"/>
                <a:gd name="connsiteX4" fmla="*/ 0 w 4612327"/>
                <a:gd name="connsiteY4" fmla="*/ 1941534 h 1941534"/>
                <a:gd name="connsiteX5" fmla="*/ 0 w 4612327"/>
                <a:gd name="connsiteY5" fmla="*/ 0 h 1941534"/>
                <a:gd name="connsiteX0" fmla="*/ 0 w 4612327"/>
                <a:gd name="connsiteY0" fmla="*/ 0 h 1941534"/>
                <a:gd name="connsiteX1" fmla="*/ 2888731 w 4612327"/>
                <a:gd name="connsiteY1" fmla="*/ 505583 h 1941534"/>
                <a:gd name="connsiteX2" fmla="*/ 4612272 w 4612327"/>
                <a:gd name="connsiteY2" fmla="*/ 463463 h 1941534"/>
                <a:gd name="connsiteX3" fmla="*/ 4584526 w 4612327"/>
                <a:gd name="connsiteY3" fmla="*/ 1941534 h 1941534"/>
                <a:gd name="connsiteX4" fmla="*/ 0 w 4612327"/>
                <a:gd name="connsiteY4" fmla="*/ 1941534 h 1941534"/>
                <a:gd name="connsiteX5" fmla="*/ 0 w 4612327"/>
                <a:gd name="connsiteY5" fmla="*/ 0 h 1941534"/>
                <a:gd name="connsiteX0" fmla="*/ 0 w 4612327"/>
                <a:gd name="connsiteY0" fmla="*/ 0 h 2567176"/>
                <a:gd name="connsiteX1" fmla="*/ 2888731 w 4612327"/>
                <a:gd name="connsiteY1" fmla="*/ 505583 h 2567176"/>
                <a:gd name="connsiteX2" fmla="*/ 4612272 w 4612327"/>
                <a:gd name="connsiteY2" fmla="*/ 463463 h 2567176"/>
                <a:gd name="connsiteX3" fmla="*/ 4584526 w 4612327"/>
                <a:gd name="connsiteY3" fmla="*/ 1941534 h 2567176"/>
                <a:gd name="connsiteX4" fmla="*/ 5922 w 4612327"/>
                <a:gd name="connsiteY4" fmla="*/ 2567176 h 2567176"/>
                <a:gd name="connsiteX5" fmla="*/ 0 w 4612327"/>
                <a:gd name="connsiteY5" fmla="*/ 0 h 2567176"/>
                <a:gd name="connsiteX0" fmla="*/ 0 w 4614137"/>
                <a:gd name="connsiteY0" fmla="*/ 0 h 2583218"/>
                <a:gd name="connsiteX1" fmla="*/ 2888731 w 4614137"/>
                <a:gd name="connsiteY1" fmla="*/ 505583 h 2583218"/>
                <a:gd name="connsiteX2" fmla="*/ 4612272 w 4614137"/>
                <a:gd name="connsiteY2" fmla="*/ 463463 h 2583218"/>
                <a:gd name="connsiteX3" fmla="*/ 4614137 w 4614137"/>
                <a:gd name="connsiteY3" fmla="*/ 2583218 h 2583218"/>
                <a:gd name="connsiteX4" fmla="*/ 5922 w 4614137"/>
                <a:gd name="connsiteY4" fmla="*/ 2567176 h 2583218"/>
                <a:gd name="connsiteX5" fmla="*/ 0 w 4614137"/>
                <a:gd name="connsiteY5" fmla="*/ 0 h 258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4137" h="2583218">
                  <a:moveTo>
                    <a:pt x="0" y="0"/>
                  </a:moveTo>
                  <a:lnTo>
                    <a:pt x="2888731" y="505583"/>
                  </a:lnTo>
                  <a:lnTo>
                    <a:pt x="4612272" y="463463"/>
                  </a:lnTo>
                  <a:cubicBezTo>
                    <a:pt x="4613813" y="1027134"/>
                    <a:pt x="4612596" y="2019547"/>
                    <a:pt x="4614137" y="2583218"/>
                  </a:cubicBezTo>
                  <a:lnTo>
                    <a:pt x="5922" y="2567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487DC89-3EBB-4199-B531-EAEA0C50BA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88099" y="4794723"/>
              <a:ext cx="12789074" cy="77716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B55A386-1658-45C0-9F9B-C35949E23588}"/>
                </a:ext>
              </a:extLst>
            </p:cNvPr>
            <p:cNvCxnSpPr/>
            <p:nvPr userDrawn="1"/>
          </p:nvCxnSpPr>
          <p:spPr>
            <a:xfrm>
              <a:off x="12319279" y="5083372"/>
              <a:ext cx="0" cy="999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570372-D5DC-4904-A923-31139CF7767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88099" y="5271262"/>
              <a:ext cx="12789074" cy="88065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659550-D945-444B-9F81-0D746217C6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5699" y="4947123"/>
              <a:ext cx="12789074" cy="777164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E8B4237-1E24-405E-8BCA-1D438F33D1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835" y="5779629"/>
            <a:ext cx="11564527" cy="777164"/>
          </a:xfrm>
        </p:spPr>
        <p:txBody>
          <a:bodyPr anchor="b"/>
          <a:lstStyle>
            <a:lvl1pPr algn="l"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37580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7AAB327-811E-47BF-83A2-8E669C1F6F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6919E31-A09F-424D-B30D-941418580683}"/>
              </a:ext>
            </a:extLst>
          </p:cNvPr>
          <p:cNvGrpSpPr/>
          <p:nvPr userDrawn="1"/>
        </p:nvGrpSpPr>
        <p:grpSpPr>
          <a:xfrm>
            <a:off x="-288100" y="4794727"/>
            <a:ext cx="12941475" cy="2254607"/>
            <a:chOff x="-288099" y="4794723"/>
            <a:chExt cx="12941474" cy="2254607"/>
          </a:xfrm>
        </p:grpSpPr>
        <p:sp>
          <p:nvSpPr>
            <p:cNvPr id="10" name="Rectangle 3">
              <a:extLst>
                <a:ext uri="{FF2B5EF4-FFF2-40B4-BE49-F238E27FC236}">
                  <a16:creationId xmlns:a16="http://schemas.microsoft.com/office/drawing/2014/main" id="{27570CFF-EC7C-4B5D-9B9F-A90DEE7A6DA8}"/>
                </a:ext>
              </a:extLst>
            </p:cNvPr>
            <p:cNvSpPr/>
            <p:nvPr userDrawn="1"/>
          </p:nvSpPr>
          <p:spPr>
            <a:xfrm>
              <a:off x="-56514" y="4803269"/>
              <a:ext cx="12375792" cy="2246061"/>
            </a:xfrm>
            <a:custGeom>
              <a:avLst/>
              <a:gdLst>
                <a:gd name="connsiteX0" fmla="*/ 0 w 4584526"/>
                <a:gd name="connsiteY0" fmla="*/ 0 h 1941534"/>
                <a:gd name="connsiteX1" fmla="*/ 4584526 w 4584526"/>
                <a:gd name="connsiteY1" fmla="*/ 0 h 1941534"/>
                <a:gd name="connsiteX2" fmla="*/ 4584526 w 4584526"/>
                <a:gd name="connsiteY2" fmla="*/ 1941534 h 1941534"/>
                <a:gd name="connsiteX3" fmla="*/ 0 w 4584526"/>
                <a:gd name="connsiteY3" fmla="*/ 1941534 h 1941534"/>
                <a:gd name="connsiteX4" fmla="*/ 0 w 4584526"/>
                <a:gd name="connsiteY4" fmla="*/ 0 h 1941534"/>
                <a:gd name="connsiteX0" fmla="*/ 0 w 4584526"/>
                <a:gd name="connsiteY0" fmla="*/ 7984 h 1949518"/>
                <a:gd name="connsiteX1" fmla="*/ 1797416 w 4584526"/>
                <a:gd name="connsiteY1" fmla="*/ 0 h 1949518"/>
                <a:gd name="connsiteX2" fmla="*/ 4584526 w 4584526"/>
                <a:gd name="connsiteY2" fmla="*/ 7984 h 1949518"/>
                <a:gd name="connsiteX3" fmla="*/ 4584526 w 4584526"/>
                <a:gd name="connsiteY3" fmla="*/ 1949518 h 1949518"/>
                <a:gd name="connsiteX4" fmla="*/ 0 w 4584526"/>
                <a:gd name="connsiteY4" fmla="*/ 1949518 h 1949518"/>
                <a:gd name="connsiteX5" fmla="*/ 0 w 4584526"/>
                <a:gd name="connsiteY5" fmla="*/ 7984 h 1949518"/>
                <a:gd name="connsiteX0" fmla="*/ 0 w 4584526"/>
                <a:gd name="connsiteY0" fmla="*/ 0 h 1941534"/>
                <a:gd name="connsiteX1" fmla="*/ 2703762 w 4584526"/>
                <a:gd name="connsiteY1" fmla="*/ 417901 h 1941534"/>
                <a:gd name="connsiteX2" fmla="*/ 4584526 w 4584526"/>
                <a:gd name="connsiteY2" fmla="*/ 0 h 1941534"/>
                <a:gd name="connsiteX3" fmla="*/ 4584526 w 4584526"/>
                <a:gd name="connsiteY3" fmla="*/ 1941534 h 1941534"/>
                <a:gd name="connsiteX4" fmla="*/ 0 w 4584526"/>
                <a:gd name="connsiteY4" fmla="*/ 1941534 h 1941534"/>
                <a:gd name="connsiteX5" fmla="*/ 0 w 4584526"/>
                <a:gd name="connsiteY5" fmla="*/ 0 h 1941534"/>
                <a:gd name="connsiteX0" fmla="*/ 0 w 4584526"/>
                <a:gd name="connsiteY0" fmla="*/ 0 h 1941534"/>
                <a:gd name="connsiteX1" fmla="*/ 3092196 w 4584526"/>
                <a:gd name="connsiteY1" fmla="*/ 518109 h 1941534"/>
                <a:gd name="connsiteX2" fmla="*/ 4584526 w 4584526"/>
                <a:gd name="connsiteY2" fmla="*/ 0 h 1941534"/>
                <a:gd name="connsiteX3" fmla="*/ 4584526 w 4584526"/>
                <a:gd name="connsiteY3" fmla="*/ 1941534 h 1941534"/>
                <a:gd name="connsiteX4" fmla="*/ 0 w 4584526"/>
                <a:gd name="connsiteY4" fmla="*/ 1941534 h 1941534"/>
                <a:gd name="connsiteX5" fmla="*/ 0 w 4584526"/>
                <a:gd name="connsiteY5" fmla="*/ 0 h 1941534"/>
                <a:gd name="connsiteX0" fmla="*/ 0 w 4584526"/>
                <a:gd name="connsiteY0" fmla="*/ 0 h 1941534"/>
                <a:gd name="connsiteX1" fmla="*/ 3092196 w 4584526"/>
                <a:gd name="connsiteY1" fmla="*/ 518109 h 1941534"/>
                <a:gd name="connsiteX2" fmla="*/ 4579902 w 4584526"/>
                <a:gd name="connsiteY2" fmla="*/ 250521 h 1941534"/>
                <a:gd name="connsiteX3" fmla="*/ 4584526 w 4584526"/>
                <a:gd name="connsiteY3" fmla="*/ 1941534 h 1941534"/>
                <a:gd name="connsiteX4" fmla="*/ 0 w 4584526"/>
                <a:gd name="connsiteY4" fmla="*/ 1941534 h 1941534"/>
                <a:gd name="connsiteX5" fmla="*/ 0 w 4584526"/>
                <a:gd name="connsiteY5" fmla="*/ 0 h 1941534"/>
                <a:gd name="connsiteX0" fmla="*/ 0 w 4612327"/>
                <a:gd name="connsiteY0" fmla="*/ 0 h 1941534"/>
                <a:gd name="connsiteX1" fmla="*/ 3092196 w 4612327"/>
                <a:gd name="connsiteY1" fmla="*/ 518109 h 1941534"/>
                <a:gd name="connsiteX2" fmla="*/ 4612272 w 4612327"/>
                <a:gd name="connsiteY2" fmla="*/ 463463 h 1941534"/>
                <a:gd name="connsiteX3" fmla="*/ 4584526 w 4612327"/>
                <a:gd name="connsiteY3" fmla="*/ 1941534 h 1941534"/>
                <a:gd name="connsiteX4" fmla="*/ 0 w 4612327"/>
                <a:gd name="connsiteY4" fmla="*/ 1941534 h 1941534"/>
                <a:gd name="connsiteX5" fmla="*/ 0 w 4612327"/>
                <a:gd name="connsiteY5" fmla="*/ 0 h 1941534"/>
                <a:gd name="connsiteX0" fmla="*/ 0 w 4612327"/>
                <a:gd name="connsiteY0" fmla="*/ 0 h 1941534"/>
                <a:gd name="connsiteX1" fmla="*/ 2888731 w 4612327"/>
                <a:gd name="connsiteY1" fmla="*/ 505583 h 1941534"/>
                <a:gd name="connsiteX2" fmla="*/ 4612272 w 4612327"/>
                <a:gd name="connsiteY2" fmla="*/ 463463 h 1941534"/>
                <a:gd name="connsiteX3" fmla="*/ 4584526 w 4612327"/>
                <a:gd name="connsiteY3" fmla="*/ 1941534 h 1941534"/>
                <a:gd name="connsiteX4" fmla="*/ 0 w 4612327"/>
                <a:gd name="connsiteY4" fmla="*/ 1941534 h 1941534"/>
                <a:gd name="connsiteX5" fmla="*/ 0 w 4612327"/>
                <a:gd name="connsiteY5" fmla="*/ 0 h 1941534"/>
                <a:gd name="connsiteX0" fmla="*/ 0 w 4612327"/>
                <a:gd name="connsiteY0" fmla="*/ 0 h 2567176"/>
                <a:gd name="connsiteX1" fmla="*/ 2888731 w 4612327"/>
                <a:gd name="connsiteY1" fmla="*/ 505583 h 2567176"/>
                <a:gd name="connsiteX2" fmla="*/ 4612272 w 4612327"/>
                <a:gd name="connsiteY2" fmla="*/ 463463 h 2567176"/>
                <a:gd name="connsiteX3" fmla="*/ 4584526 w 4612327"/>
                <a:gd name="connsiteY3" fmla="*/ 1941534 h 2567176"/>
                <a:gd name="connsiteX4" fmla="*/ 5922 w 4612327"/>
                <a:gd name="connsiteY4" fmla="*/ 2567176 h 2567176"/>
                <a:gd name="connsiteX5" fmla="*/ 0 w 4612327"/>
                <a:gd name="connsiteY5" fmla="*/ 0 h 2567176"/>
                <a:gd name="connsiteX0" fmla="*/ 0 w 4614137"/>
                <a:gd name="connsiteY0" fmla="*/ 0 h 2583218"/>
                <a:gd name="connsiteX1" fmla="*/ 2888731 w 4614137"/>
                <a:gd name="connsiteY1" fmla="*/ 505583 h 2583218"/>
                <a:gd name="connsiteX2" fmla="*/ 4612272 w 4614137"/>
                <a:gd name="connsiteY2" fmla="*/ 463463 h 2583218"/>
                <a:gd name="connsiteX3" fmla="*/ 4614137 w 4614137"/>
                <a:gd name="connsiteY3" fmla="*/ 2583218 h 2583218"/>
                <a:gd name="connsiteX4" fmla="*/ 5922 w 4614137"/>
                <a:gd name="connsiteY4" fmla="*/ 2567176 h 2583218"/>
                <a:gd name="connsiteX5" fmla="*/ 0 w 4614137"/>
                <a:gd name="connsiteY5" fmla="*/ 0 h 258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4137" h="2583218">
                  <a:moveTo>
                    <a:pt x="0" y="0"/>
                  </a:moveTo>
                  <a:lnTo>
                    <a:pt x="2888731" y="505583"/>
                  </a:lnTo>
                  <a:lnTo>
                    <a:pt x="4612272" y="463463"/>
                  </a:lnTo>
                  <a:cubicBezTo>
                    <a:pt x="4613813" y="1027134"/>
                    <a:pt x="4612596" y="2019547"/>
                    <a:pt x="4614137" y="2583218"/>
                  </a:cubicBezTo>
                  <a:lnTo>
                    <a:pt x="5922" y="2567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487DC89-3EBB-4199-B531-EAEA0C50BA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88099" y="4794723"/>
              <a:ext cx="12789074" cy="77716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B55A386-1658-45C0-9F9B-C35949E23588}"/>
                </a:ext>
              </a:extLst>
            </p:cNvPr>
            <p:cNvCxnSpPr/>
            <p:nvPr userDrawn="1"/>
          </p:nvCxnSpPr>
          <p:spPr>
            <a:xfrm>
              <a:off x="12319279" y="5083372"/>
              <a:ext cx="0" cy="999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570372-D5DC-4904-A923-31139CF7767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88099" y="5271262"/>
              <a:ext cx="12789074" cy="88065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659550-D945-444B-9F81-0D746217C6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5699" y="4947123"/>
              <a:ext cx="12789074" cy="777164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E8B4237-1E24-405E-8BCA-1D438F33D1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835" y="5779629"/>
            <a:ext cx="11564527" cy="777164"/>
          </a:xfrm>
        </p:spPr>
        <p:txBody>
          <a:bodyPr anchor="b"/>
          <a:lstStyle>
            <a:lvl1pPr algn="l"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579063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3274290-3785-49FF-BEE4-50D3C6DC94CB}"/>
              </a:ext>
            </a:extLst>
          </p:cNvPr>
          <p:cNvGrpSpPr/>
          <p:nvPr userDrawn="1"/>
        </p:nvGrpSpPr>
        <p:grpSpPr>
          <a:xfrm>
            <a:off x="-288100" y="4794727"/>
            <a:ext cx="12941475" cy="2063277"/>
            <a:chOff x="-288099" y="4794723"/>
            <a:chExt cx="12941474" cy="2063277"/>
          </a:xfrm>
        </p:grpSpPr>
        <p:sp>
          <p:nvSpPr>
            <p:cNvPr id="18" name="Rectangle 3">
              <a:extLst>
                <a:ext uri="{FF2B5EF4-FFF2-40B4-BE49-F238E27FC236}">
                  <a16:creationId xmlns:a16="http://schemas.microsoft.com/office/drawing/2014/main" id="{5979FD08-47B6-4124-9829-8996F48A4589}"/>
                </a:ext>
              </a:extLst>
            </p:cNvPr>
            <p:cNvSpPr/>
            <p:nvPr userDrawn="1"/>
          </p:nvSpPr>
          <p:spPr>
            <a:xfrm>
              <a:off x="0" y="4794723"/>
              <a:ext cx="12192000" cy="2063277"/>
            </a:xfrm>
            <a:custGeom>
              <a:avLst/>
              <a:gdLst>
                <a:gd name="connsiteX0" fmla="*/ 0 w 4584526"/>
                <a:gd name="connsiteY0" fmla="*/ 0 h 1941534"/>
                <a:gd name="connsiteX1" fmla="*/ 4584526 w 4584526"/>
                <a:gd name="connsiteY1" fmla="*/ 0 h 1941534"/>
                <a:gd name="connsiteX2" fmla="*/ 4584526 w 4584526"/>
                <a:gd name="connsiteY2" fmla="*/ 1941534 h 1941534"/>
                <a:gd name="connsiteX3" fmla="*/ 0 w 4584526"/>
                <a:gd name="connsiteY3" fmla="*/ 1941534 h 1941534"/>
                <a:gd name="connsiteX4" fmla="*/ 0 w 4584526"/>
                <a:gd name="connsiteY4" fmla="*/ 0 h 1941534"/>
                <a:gd name="connsiteX0" fmla="*/ 0 w 4584526"/>
                <a:gd name="connsiteY0" fmla="*/ 7984 h 1949518"/>
                <a:gd name="connsiteX1" fmla="*/ 1797416 w 4584526"/>
                <a:gd name="connsiteY1" fmla="*/ 0 h 1949518"/>
                <a:gd name="connsiteX2" fmla="*/ 4584526 w 4584526"/>
                <a:gd name="connsiteY2" fmla="*/ 7984 h 1949518"/>
                <a:gd name="connsiteX3" fmla="*/ 4584526 w 4584526"/>
                <a:gd name="connsiteY3" fmla="*/ 1949518 h 1949518"/>
                <a:gd name="connsiteX4" fmla="*/ 0 w 4584526"/>
                <a:gd name="connsiteY4" fmla="*/ 1949518 h 1949518"/>
                <a:gd name="connsiteX5" fmla="*/ 0 w 4584526"/>
                <a:gd name="connsiteY5" fmla="*/ 7984 h 1949518"/>
                <a:gd name="connsiteX0" fmla="*/ 0 w 4584526"/>
                <a:gd name="connsiteY0" fmla="*/ 0 h 1941534"/>
                <a:gd name="connsiteX1" fmla="*/ 2703762 w 4584526"/>
                <a:gd name="connsiteY1" fmla="*/ 417901 h 1941534"/>
                <a:gd name="connsiteX2" fmla="*/ 4584526 w 4584526"/>
                <a:gd name="connsiteY2" fmla="*/ 0 h 1941534"/>
                <a:gd name="connsiteX3" fmla="*/ 4584526 w 4584526"/>
                <a:gd name="connsiteY3" fmla="*/ 1941534 h 1941534"/>
                <a:gd name="connsiteX4" fmla="*/ 0 w 4584526"/>
                <a:gd name="connsiteY4" fmla="*/ 1941534 h 1941534"/>
                <a:gd name="connsiteX5" fmla="*/ 0 w 4584526"/>
                <a:gd name="connsiteY5" fmla="*/ 0 h 1941534"/>
                <a:gd name="connsiteX0" fmla="*/ 0 w 4584526"/>
                <a:gd name="connsiteY0" fmla="*/ 0 h 1941534"/>
                <a:gd name="connsiteX1" fmla="*/ 3092196 w 4584526"/>
                <a:gd name="connsiteY1" fmla="*/ 518109 h 1941534"/>
                <a:gd name="connsiteX2" fmla="*/ 4584526 w 4584526"/>
                <a:gd name="connsiteY2" fmla="*/ 0 h 1941534"/>
                <a:gd name="connsiteX3" fmla="*/ 4584526 w 4584526"/>
                <a:gd name="connsiteY3" fmla="*/ 1941534 h 1941534"/>
                <a:gd name="connsiteX4" fmla="*/ 0 w 4584526"/>
                <a:gd name="connsiteY4" fmla="*/ 1941534 h 1941534"/>
                <a:gd name="connsiteX5" fmla="*/ 0 w 4584526"/>
                <a:gd name="connsiteY5" fmla="*/ 0 h 1941534"/>
                <a:gd name="connsiteX0" fmla="*/ 0 w 4584526"/>
                <a:gd name="connsiteY0" fmla="*/ 0 h 1941534"/>
                <a:gd name="connsiteX1" fmla="*/ 3092196 w 4584526"/>
                <a:gd name="connsiteY1" fmla="*/ 518109 h 1941534"/>
                <a:gd name="connsiteX2" fmla="*/ 4579902 w 4584526"/>
                <a:gd name="connsiteY2" fmla="*/ 250521 h 1941534"/>
                <a:gd name="connsiteX3" fmla="*/ 4584526 w 4584526"/>
                <a:gd name="connsiteY3" fmla="*/ 1941534 h 1941534"/>
                <a:gd name="connsiteX4" fmla="*/ 0 w 4584526"/>
                <a:gd name="connsiteY4" fmla="*/ 1941534 h 1941534"/>
                <a:gd name="connsiteX5" fmla="*/ 0 w 4584526"/>
                <a:gd name="connsiteY5" fmla="*/ 0 h 1941534"/>
                <a:gd name="connsiteX0" fmla="*/ 0 w 4612327"/>
                <a:gd name="connsiteY0" fmla="*/ 0 h 1941534"/>
                <a:gd name="connsiteX1" fmla="*/ 3092196 w 4612327"/>
                <a:gd name="connsiteY1" fmla="*/ 518109 h 1941534"/>
                <a:gd name="connsiteX2" fmla="*/ 4612272 w 4612327"/>
                <a:gd name="connsiteY2" fmla="*/ 463463 h 1941534"/>
                <a:gd name="connsiteX3" fmla="*/ 4584526 w 4612327"/>
                <a:gd name="connsiteY3" fmla="*/ 1941534 h 1941534"/>
                <a:gd name="connsiteX4" fmla="*/ 0 w 4612327"/>
                <a:gd name="connsiteY4" fmla="*/ 1941534 h 1941534"/>
                <a:gd name="connsiteX5" fmla="*/ 0 w 4612327"/>
                <a:gd name="connsiteY5" fmla="*/ 0 h 1941534"/>
                <a:gd name="connsiteX0" fmla="*/ 0 w 4612327"/>
                <a:gd name="connsiteY0" fmla="*/ 0 h 1941534"/>
                <a:gd name="connsiteX1" fmla="*/ 2888731 w 4612327"/>
                <a:gd name="connsiteY1" fmla="*/ 505583 h 1941534"/>
                <a:gd name="connsiteX2" fmla="*/ 4612272 w 4612327"/>
                <a:gd name="connsiteY2" fmla="*/ 463463 h 1941534"/>
                <a:gd name="connsiteX3" fmla="*/ 4584526 w 4612327"/>
                <a:gd name="connsiteY3" fmla="*/ 1941534 h 1941534"/>
                <a:gd name="connsiteX4" fmla="*/ 0 w 4612327"/>
                <a:gd name="connsiteY4" fmla="*/ 1941534 h 1941534"/>
                <a:gd name="connsiteX5" fmla="*/ 0 w 4612327"/>
                <a:gd name="connsiteY5" fmla="*/ 0 h 1941534"/>
                <a:gd name="connsiteX0" fmla="*/ 0 w 4612327"/>
                <a:gd name="connsiteY0" fmla="*/ 0 h 2567176"/>
                <a:gd name="connsiteX1" fmla="*/ 2888731 w 4612327"/>
                <a:gd name="connsiteY1" fmla="*/ 505583 h 2567176"/>
                <a:gd name="connsiteX2" fmla="*/ 4612272 w 4612327"/>
                <a:gd name="connsiteY2" fmla="*/ 463463 h 2567176"/>
                <a:gd name="connsiteX3" fmla="*/ 4584526 w 4612327"/>
                <a:gd name="connsiteY3" fmla="*/ 1941534 h 2567176"/>
                <a:gd name="connsiteX4" fmla="*/ 5922 w 4612327"/>
                <a:gd name="connsiteY4" fmla="*/ 2567176 h 2567176"/>
                <a:gd name="connsiteX5" fmla="*/ 0 w 4612327"/>
                <a:gd name="connsiteY5" fmla="*/ 0 h 2567176"/>
                <a:gd name="connsiteX0" fmla="*/ 0 w 4614137"/>
                <a:gd name="connsiteY0" fmla="*/ 0 h 2583218"/>
                <a:gd name="connsiteX1" fmla="*/ 2888731 w 4614137"/>
                <a:gd name="connsiteY1" fmla="*/ 505583 h 2583218"/>
                <a:gd name="connsiteX2" fmla="*/ 4612272 w 4614137"/>
                <a:gd name="connsiteY2" fmla="*/ 463463 h 2583218"/>
                <a:gd name="connsiteX3" fmla="*/ 4614137 w 4614137"/>
                <a:gd name="connsiteY3" fmla="*/ 2583218 h 2583218"/>
                <a:gd name="connsiteX4" fmla="*/ 5922 w 4614137"/>
                <a:gd name="connsiteY4" fmla="*/ 2567176 h 2583218"/>
                <a:gd name="connsiteX5" fmla="*/ 0 w 4614137"/>
                <a:gd name="connsiteY5" fmla="*/ 0 h 258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4137" h="2583218">
                  <a:moveTo>
                    <a:pt x="0" y="0"/>
                  </a:moveTo>
                  <a:lnTo>
                    <a:pt x="2888731" y="505583"/>
                  </a:lnTo>
                  <a:lnTo>
                    <a:pt x="4612272" y="463463"/>
                  </a:lnTo>
                  <a:cubicBezTo>
                    <a:pt x="4613813" y="1027134"/>
                    <a:pt x="4612596" y="2019547"/>
                    <a:pt x="4614137" y="2583218"/>
                  </a:cubicBezTo>
                  <a:lnTo>
                    <a:pt x="5922" y="2567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B96C556-2DDA-4334-9468-8D03236D0D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88099" y="4794723"/>
              <a:ext cx="12789074" cy="77716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A9FEAD3-12C1-4E0F-9149-98874BD493C0}"/>
                </a:ext>
              </a:extLst>
            </p:cNvPr>
            <p:cNvCxnSpPr/>
            <p:nvPr userDrawn="1"/>
          </p:nvCxnSpPr>
          <p:spPr>
            <a:xfrm>
              <a:off x="12319279" y="5083372"/>
              <a:ext cx="0" cy="999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26494CA-580C-4FE5-AA80-001CFAFC6C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88099" y="5271262"/>
              <a:ext cx="12789074" cy="88065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3471A5F-8C16-4CFD-973C-8E1B6AC8FDC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5699" y="4947123"/>
              <a:ext cx="12789074" cy="777164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E8B4237-1E24-405E-8BCA-1D438F33D1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7475" y="5779629"/>
            <a:ext cx="11564527" cy="777164"/>
          </a:xfrm>
        </p:spPr>
        <p:txBody>
          <a:bodyPr anchor="b"/>
          <a:lstStyle>
            <a:lvl1pPr algn="l"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51811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61DD7-0A13-4FDB-9D58-B1E31387F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4771B-FACE-48A5-B3CD-FBAAF6B9C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605" y="1612231"/>
            <a:ext cx="11003267" cy="4247148"/>
          </a:xfrm>
        </p:spPr>
        <p:txBody>
          <a:bodyPr/>
          <a:lstStyle>
            <a:lvl1pPr>
              <a:defRPr b="0" u="none">
                <a:solidFill>
                  <a:schemeClr val="tx1"/>
                </a:solidFill>
                <a:effectLst/>
              </a:defRPr>
            </a:lvl1pPr>
            <a:lvl2pPr>
              <a:defRPr b="0" u="none">
                <a:solidFill>
                  <a:schemeClr val="tx1"/>
                </a:solidFill>
                <a:effectLst/>
              </a:defRPr>
            </a:lvl2pPr>
            <a:lvl3pPr>
              <a:defRPr b="0" u="none">
                <a:solidFill>
                  <a:schemeClr val="tx1"/>
                </a:solidFill>
                <a:effectLst/>
              </a:defRPr>
            </a:lvl3pPr>
            <a:lvl4pPr>
              <a:defRPr b="0" u="none">
                <a:solidFill>
                  <a:schemeClr val="tx1"/>
                </a:solidFill>
                <a:effectLst/>
              </a:defRPr>
            </a:lvl4pPr>
            <a:lvl5pPr>
              <a:defRPr b="0" u="none"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5B652F-C7BF-4018-9B18-C39995D85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825" y="6454140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lIns="0" tIns="0" rIns="0" bIns="0" anchor="ctr" anchorCtr="0"/>
          <a:lstStyle>
            <a:lvl1pPr algn="ctr">
              <a:defRPr sz="800"/>
            </a:lvl1pPr>
          </a:lstStyle>
          <a:p>
            <a:fld id="{02266A82-7052-4F19-AA33-DE09AC459DC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473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and Picture right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61DD7-0A13-4FDB-9D58-B1E31387F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4771B-FACE-48A5-B3CD-FBAAF6B9C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607" y="1609050"/>
            <a:ext cx="5401333" cy="4572000"/>
          </a:xfrm>
        </p:spPr>
        <p:txBody>
          <a:bodyPr/>
          <a:lstStyle>
            <a:lvl1pPr>
              <a:defRPr b="0" u="none">
                <a:solidFill>
                  <a:schemeClr val="tx1"/>
                </a:solidFill>
              </a:defRPr>
            </a:lvl1pPr>
            <a:lvl2pPr>
              <a:defRPr b="0" u="none">
                <a:solidFill>
                  <a:schemeClr val="tx1"/>
                </a:solidFill>
              </a:defRPr>
            </a:lvl2pPr>
            <a:lvl3pPr>
              <a:defRPr b="0" u="none">
                <a:solidFill>
                  <a:schemeClr val="tx1"/>
                </a:solidFill>
              </a:defRPr>
            </a:lvl3pPr>
            <a:lvl4pPr>
              <a:defRPr b="0" u="none">
                <a:solidFill>
                  <a:schemeClr val="tx1"/>
                </a:solidFill>
              </a:defRPr>
            </a:lvl4pPr>
            <a:lvl5pPr>
              <a:defRPr b="0" u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41860E0-F826-4724-A1C3-7C30A06B00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21413" y="1609051"/>
            <a:ext cx="5970587" cy="38862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910D8347-75FB-4652-8AEC-63E169859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825" y="6454140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lIns="0" tIns="0" rIns="0" bIns="0" anchor="ctr" anchorCtr="0"/>
          <a:lstStyle>
            <a:lvl1pPr algn="ctr">
              <a:defRPr sz="800"/>
            </a:lvl1pPr>
          </a:lstStyle>
          <a:p>
            <a:fld id="{02266A82-7052-4F19-AA33-DE09AC459DC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880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and Picture left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61DD7-0A13-4FDB-9D58-B1E31387F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607" y="389189"/>
            <a:ext cx="11019813" cy="7735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4771B-FACE-48A5-B3CD-FBAAF6B9C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2396" y="1609054"/>
            <a:ext cx="6209053" cy="3886200"/>
          </a:xfrm>
        </p:spPr>
        <p:txBody>
          <a:bodyPr/>
          <a:lstStyle>
            <a:lvl1pPr>
              <a:defRPr b="0" u="none">
                <a:solidFill>
                  <a:schemeClr val="tx1"/>
                </a:solidFill>
              </a:defRPr>
            </a:lvl1pPr>
            <a:lvl2pPr>
              <a:defRPr b="0" u="none">
                <a:solidFill>
                  <a:schemeClr val="tx1"/>
                </a:solidFill>
              </a:defRPr>
            </a:lvl2pPr>
            <a:lvl3pPr>
              <a:defRPr b="0" u="none">
                <a:solidFill>
                  <a:schemeClr val="tx1"/>
                </a:solidFill>
              </a:defRPr>
            </a:lvl3pPr>
            <a:lvl4pPr>
              <a:defRPr b="0" u="none">
                <a:solidFill>
                  <a:schemeClr val="tx1"/>
                </a:solidFill>
              </a:defRPr>
            </a:lvl4pPr>
            <a:lvl5pPr>
              <a:defRPr b="0" u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41860E0-F826-4724-A1C3-7C30A06B00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" y="1609053"/>
            <a:ext cx="5178751" cy="457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74E643C9-A96C-4A6A-8ED5-DC136FF88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825" y="6454140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lIns="0" tIns="0" rIns="0" bIns="0" anchor="ctr" anchorCtr="0"/>
          <a:lstStyle>
            <a:lvl1pPr algn="ctr">
              <a:defRPr sz="800"/>
            </a:lvl1pPr>
          </a:lstStyle>
          <a:p>
            <a:fld id="{02266A82-7052-4F19-AA33-DE09AC459DC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980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1C848-2445-46F0-8805-82448E3A3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330BA-C8DF-4E6E-AFFF-0C212DF2A8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639" y="2279183"/>
            <a:ext cx="5212080" cy="3876357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19F3D2-21B1-426A-9E71-4F41C1F9C5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2700" y="2279180"/>
            <a:ext cx="5212080" cy="3138576"/>
          </a:xfrm>
        </p:spPr>
        <p:txBody>
          <a:bodyPr/>
          <a:lstStyle>
            <a:lvl1pPr>
              <a:defRPr b="0"/>
            </a:lvl1pPr>
            <a:lvl2pPr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B2A4DF-14F7-4723-87F4-6635BAB9B7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1637" y="1609596"/>
            <a:ext cx="5212080" cy="669584"/>
          </a:xfrm>
        </p:spPr>
        <p:txBody>
          <a:bodyPr>
            <a:noAutofit/>
          </a:bodyPr>
          <a:lstStyle>
            <a:lvl1pPr marL="0" indent="0">
              <a:buNone/>
              <a:defRPr sz="2800" u="none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7D7547A-0D65-4483-BC21-6E4B5F5267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62700" y="1608692"/>
            <a:ext cx="5212080" cy="669584"/>
          </a:xfrm>
        </p:spPr>
        <p:txBody>
          <a:bodyPr>
            <a:noAutofit/>
          </a:bodyPr>
          <a:lstStyle>
            <a:lvl1pPr marL="0" indent="0">
              <a:buNone/>
              <a:defRPr sz="2800" u="none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95910E8F-05C4-40AC-B8E8-138259D13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825" y="6454140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lIns="0" tIns="0" rIns="0" bIns="0" anchor="ctr" anchorCtr="0"/>
          <a:lstStyle>
            <a:lvl1pPr algn="ctr">
              <a:defRPr sz="800"/>
            </a:lvl1pPr>
          </a:lstStyle>
          <a:p>
            <a:fld id="{02266A82-7052-4F19-AA33-DE09AC459DC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484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36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1C848-2445-46F0-8805-82448E3A3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330BA-C8DF-4E6E-AFFF-0C212DF2A8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639" y="1609048"/>
            <a:ext cx="5212080" cy="4572000"/>
          </a:xfrm>
        </p:spPr>
        <p:txBody>
          <a:bodyPr/>
          <a:lstStyle>
            <a:lvl1pPr>
              <a:defRPr b="0" u="none">
                <a:solidFill>
                  <a:schemeClr val="tx1"/>
                </a:solidFill>
              </a:defRPr>
            </a:lvl1pPr>
            <a:lvl2pPr>
              <a:defRPr b="0" u="none">
                <a:solidFill>
                  <a:schemeClr val="tx1"/>
                </a:solidFill>
              </a:defRPr>
            </a:lvl2pPr>
            <a:lvl3pPr>
              <a:defRPr b="0" u="none">
                <a:solidFill>
                  <a:schemeClr val="tx1"/>
                </a:solidFill>
              </a:defRPr>
            </a:lvl3pPr>
            <a:lvl4pPr>
              <a:defRPr b="0" u="none">
                <a:solidFill>
                  <a:schemeClr val="tx1"/>
                </a:solidFill>
              </a:defRPr>
            </a:lvl4pPr>
            <a:lvl5pPr>
              <a:defRPr b="0" u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19F3D2-21B1-426A-9E71-4F41C1F9C5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2700" y="1609050"/>
            <a:ext cx="5212080" cy="3886200"/>
          </a:xfrm>
        </p:spPr>
        <p:txBody>
          <a:bodyPr/>
          <a:lstStyle>
            <a:lvl1pPr>
              <a:defRPr b="0" u="none">
                <a:solidFill>
                  <a:schemeClr val="tx1"/>
                </a:solidFill>
              </a:defRPr>
            </a:lvl1pPr>
            <a:lvl2pPr>
              <a:defRPr b="0" u="none">
                <a:solidFill>
                  <a:schemeClr val="tx1"/>
                </a:solidFill>
              </a:defRPr>
            </a:lvl2pPr>
            <a:lvl3pPr>
              <a:defRPr b="0" u="none">
                <a:solidFill>
                  <a:schemeClr val="tx1"/>
                </a:solidFill>
              </a:defRPr>
            </a:lvl3pPr>
            <a:lvl4pPr>
              <a:defRPr b="0" u="none">
                <a:solidFill>
                  <a:schemeClr val="tx1"/>
                </a:solidFill>
              </a:defRPr>
            </a:lvl4pPr>
            <a:lvl5pPr>
              <a:defRPr b="0" u="none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0EFDD1C7-8CAC-4033-8402-E5EDDEA3C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825" y="6454140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lIns="0" tIns="0" rIns="0" bIns="0" anchor="ctr" anchorCtr="0"/>
          <a:lstStyle>
            <a:lvl1pPr algn="ctr">
              <a:defRPr sz="800"/>
            </a:lvl1pPr>
          </a:lstStyle>
          <a:p>
            <a:fld id="{02266A82-7052-4F19-AA33-DE09AC459DC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758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402F41A-BB06-4852-BB73-19CBE78B79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"/>
            <a:ext cx="12192000" cy="685799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6919E31-A09F-424D-B30D-941418580683}"/>
              </a:ext>
            </a:extLst>
          </p:cNvPr>
          <p:cNvGrpSpPr/>
          <p:nvPr userDrawn="1"/>
        </p:nvGrpSpPr>
        <p:grpSpPr>
          <a:xfrm>
            <a:off x="-288100" y="4794727"/>
            <a:ext cx="12941475" cy="2254607"/>
            <a:chOff x="-288099" y="4794723"/>
            <a:chExt cx="12941474" cy="2254607"/>
          </a:xfrm>
        </p:grpSpPr>
        <p:sp>
          <p:nvSpPr>
            <p:cNvPr id="10" name="Rectangle 3">
              <a:extLst>
                <a:ext uri="{FF2B5EF4-FFF2-40B4-BE49-F238E27FC236}">
                  <a16:creationId xmlns:a16="http://schemas.microsoft.com/office/drawing/2014/main" id="{27570CFF-EC7C-4B5D-9B9F-A90DEE7A6DA8}"/>
                </a:ext>
              </a:extLst>
            </p:cNvPr>
            <p:cNvSpPr/>
            <p:nvPr userDrawn="1"/>
          </p:nvSpPr>
          <p:spPr>
            <a:xfrm>
              <a:off x="-56514" y="4803269"/>
              <a:ext cx="12375792" cy="2246061"/>
            </a:xfrm>
            <a:custGeom>
              <a:avLst/>
              <a:gdLst>
                <a:gd name="connsiteX0" fmla="*/ 0 w 4584526"/>
                <a:gd name="connsiteY0" fmla="*/ 0 h 1941534"/>
                <a:gd name="connsiteX1" fmla="*/ 4584526 w 4584526"/>
                <a:gd name="connsiteY1" fmla="*/ 0 h 1941534"/>
                <a:gd name="connsiteX2" fmla="*/ 4584526 w 4584526"/>
                <a:gd name="connsiteY2" fmla="*/ 1941534 h 1941534"/>
                <a:gd name="connsiteX3" fmla="*/ 0 w 4584526"/>
                <a:gd name="connsiteY3" fmla="*/ 1941534 h 1941534"/>
                <a:gd name="connsiteX4" fmla="*/ 0 w 4584526"/>
                <a:gd name="connsiteY4" fmla="*/ 0 h 1941534"/>
                <a:gd name="connsiteX0" fmla="*/ 0 w 4584526"/>
                <a:gd name="connsiteY0" fmla="*/ 7984 h 1949518"/>
                <a:gd name="connsiteX1" fmla="*/ 1797416 w 4584526"/>
                <a:gd name="connsiteY1" fmla="*/ 0 h 1949518"/>
                <a:gd name="connsiteX2" fmla="*/ 4584526 w 4584526"/>
                <a:gd name="connsiteY2" fmla="*/ 7984 h 1949518"/>
                <a:gd name="connsiteX3" fmla="*/ 4584526 w 4584526"/>
                <a:gd name="connsiteY3" fmla="*/ 1949518 h 1949518"/>
                <a:gd name="connsiteX4" fmla="*/ 0 w 4584526"/>
                <a:gd name="connsiteY4" fmla="*/ 1949518 h 1949518"/>
                <a:gd name="connsiteX5" fmla="*/ 0 w 4584526"/>
                <a:gd name="connsiteY5" fmla="*/ 7984 h 1949518"/>
                <a:gd name="connsiteX0" fmla="*/ 0 w 4584526"/>
                <a:gd name="connsiteY0" fmla="*/ 0 h 1941534"/>
                <a:gd name="connsiteX1" fmla="*/ 2703762 w 4584526"/>
                <a:gd name="connsiteY1" fmla="*/ 417901 h 1941534"/>
                <a:gd name="connsiteX2" fmla="*/ 4584526 w 4584526"/>
                <a:gd name="connsiteY2" fmla="*/ 0 h 1941534"/>
                <a:gd name="connsiteX3" fmla="*/ 4584526 w 4584526"/>
                <a:gd name="connsiteY3" fmla="*/ 1941534 h 1941534"/>
                <a:gd name="connsiteX4" fmla="*/ 0 w 4584526"/>
                <a:gd name="connsiteY4" fmla="*/ 1941534 h 1941534"/>
                <a:gd name="connsiteX5" fmla="*/ 0 w 4584526"/>
                <a:gd name="connsiteY5" fmla="*/ 0 h 1941534"/>
                <a:gd name="connsiteX0" fmla="*/ 0 w 4584526"/>
                <a:gd name="connsiteY0" fmla="*/ 0 h 1941534"/>
                <a:gd name="connsiteX1" fmla="*/ 3092196 w 4584526"/>
                <a:gd name="connsiteY1" fmla="*/ 518109 h 1941534"/>
                <a:gd name="connsiteX2" fmla="*/ 4584526 w 4584526"/>
                <a:gd name="connsiteY2" fmla="*/ 0 h 1941534"/>
                <a:gd name="connsiteX3" fmla="*/ 4584526 w 4584526"/>
                <a:gd name="connsiteY3" fmla="*/ 1941534 h 1941534"/>
                <a:gd name="connsiteX4" fmla="*/ 0 w 4584526"/>
                <a:gd name="connsiteY4" fmla="*/ 1941534 h 1941534"/>
                <a:gd name="connsiteX5" fmla="*/ 0 w 4584526"/>
                <a:gd name="connsiteY5" fmla="*/ 0 h 1941534"/>
                <a:gd name="connsiteX0" fmla="*/ 0 w 4584526"/>
                <a:gd name="connsiteY0" fmla="*/ 0 h 1941534"/>
                <a:gd name="connsiteX1" fmla="*/ 3092196 w 4584526"/>
                <a:gd name="connsiteY1" fmla="*/ 518109 h 1941534"/>
                <a:gd name="connsiteX2" fmla="*/ 4579902 w 4584526"/>
                <a:gd name="connsiteY2" fmla="*/ 250521 h 1941534"/>
                <a:gd name="connsiteX3" fmla="*/ 4584526 w 4584526"/>
                <a:gd name="connsiteY3" fmla="*/ 1941534 h 1941534"/>
                <a:gd name="connsiteX4" fmla="*/ 0 w 4584526"/>
                <a:gd name="connsiteY4" fmla="*/ 1941534 h 1941534"/>
                <a:gd name="connsiteX5" fmla="*/ 0 w 4584526"/>
                <a:gd name="connsiteY5" fmla="*/ 0 h 1941534"/>
                <a:gd name="connsiteX0" fmla="*/ 0 w 4612327"/>
                <a:gd name="connsiteY0" fmla="*/ 0 h 1941534"/>
                <a:gd name="connsiteX1" fmla="*/ 3092196 w 4612327"/>
                <a:gd name="connsiteY1" fmla="*/ 518109 h 1941534"/>
                <a:gd name="connsiteX2" fmla="*/ 4612272 w 4612327"/>
                <a:gd name="connsiteY2" fmla="*/ 463463 h 1941534"/>
                <a:gd name="connsiteX3" fmla="*/ 4584526 w 4612327"/>
                <a:gd name="connsiteY3" fmla="*/ 1941534 h 1941534"/>
                <a:gd name="connsiteX4" fmla="*/ 0 w 4612327"/>
                <a:gd name="connsiteY4" fmla="*/ 1941534 h 1941534"/>
                <a:gd name="connsiteX5" fmla="*/ 0 w 4612327"/>
                <a:gd name="connsiteY5" fmla="*/ 0 h 1941534"/>
                <a:gd name="connsiteX0" fmla="*/ 0 w 4612327"/>
                <a:gd name="connsiteY0" fmla="*/ 0 h 1941534"/>
                <a:gd name="connsiteX1" fmla="*/ 2888731 w 4612327"/>
                <a:gd name="connsiteY1" fmla="*/ 505583 h 1941534"/>
                <a:gd name="connsiteX2" fmla="*/ 4612272 w 4612327"/>
                <a:gd name="connsiteY2" fmla="*/ 463463 h 1941534"/>
                <a:gd name="connsiteX3" fmla="*/ 4584526 w 4612327"/>
                <a:gd name="connsiteY3" fmla="*/ 1941534 h 1941534"/>
                <a:gd name="connsiteX4" fmla="*/ 0 w 4612327"/>
                <a:gd name="connsiteY4" fmla="*/ 1941534 h 1941534"/>
                <a:gd name="connsiteX5" fmla="*/ 0 w 4612327"/>
                <a:gd name="connsiteY5" fmla="*/ 0 h 1941534"/>
                <a:gd name="connsiteX0" fmla="*/ 0 w 4612327"/>
                <a:gd name="connsiteY0" fmla="*/ 0 h 2567176"/>
                <a:gd name="connsiteX1" fmla="*/ 2888731 w 4612327"/>
                <a:gd name="connsiteY1" fmla="*/ 505583 h 2567176"/>
                <a:gd name="connsiteX2" fmla="*/ 4612272 w 4612327"/>
                <a:gd name="connsiteY2" fmla="*/ 463463 h 2567176"/>
                <a:gd name="connsiteX3" fmla="*/ 4584526 w 4612327"/>
                <a:gd name="connsiteY3" fmla="*/ 1941534 h 2567176"/>
                <a:gd name="connsiteX4" fmla="*/ 5922 w 4612327"/>
                <a:gd name="connsiteY4" fmla="*/ 2567176 h 2567176"/>
                <a:gd name="connsiteX5" fmla="*/ 0 w 4612327"/>
                <a:gd name="connsiteY5" fmla="*/ 0 h 2567176"/>
                <a:gd name="connsiteX0" fmla="*/ 0 w 4614137"/>
                <a:gd name="connsiteY0" fmla="*/ 0 h 2583218"/>
                <a:gd name="connsiteX1" fmla="*/ 2888731 w 4614137"/>
                <a:gd name="connsiteY1" fmla="*/ 505583 h 2583218"/>
                <a:gd name="connsiteX2" fmla="*/ 4612272 w 4614137"/>
                <a:gd name="connsiteY2" fmla="*/ 463463 h 2583218"/>
                <a:gd name="connsiteX3" fmla="*/ 4614137 w 4614137"/>
                <a:gd name="connsiteY3" fmla="*/ 2583218 h 2583218"/>
                <a:gd name="connsiteX4" fmla="*/ 5922 w 4614137"/>
                <a:gd name="connsiteY4" fmla="*/ 2567176 h 2583218"/>
                <a:gd name="connsiteX5" fmla="*/ 0 w 4614137"/>
                <a:gd name="connsiteY5" fmla="*/ 0 h 258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4137" h="2583218">
                  <a:moveTo>
                    <a:pt x="0" y="0"/>
                  </a:moveTo>
                  <a:lnTo>
                    <a:pt x="2888731" y="505583"/>
                  </a:lnTo>
                  <a:lnTo>
                    <a:pt x="4612272" y="463463"/>
                  </a:lnTo>
                  <a:cubicBezTo>
                    <a:pt x="4613813" y="1027134"/>
                    <a:pt x="4612596" y="2019547"/>
                    <a:pt x="4614137" y="2583218"/>
                  </a:cubicBezTo>
                  <a:lnTo>
                    <a:pt x="5922" y="2567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487DC89-3EBB-4199-B531-EAEA0C50BA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88099" y="4794723"/>
              <a:ext cx="12789074" cy="77716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B55A386-1658-45C0-9F9B-C35949E23588}"/>
                </a:ext>
              </a:extLst>
            </p:cNvPr>
            <p:cNvCxnSpPr/>
            <p:nvPr userDrawn="1"/>
          </p:nvCxnSpPr>
          <p:spPr>
            <a:xfrm>
              <a:off x="12319279" y="5083372"/>
              <a:ext cx="0" cy="999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570372-D5DC-4904-A923-31139CF7767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88099" y="5271262"/>
              <a:ext cx="12789074" cy="88065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659550-D945-444B-9F81-0D746217C6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5699" y="4947123"/>
              <a:ext cx="12789074" cy="777164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E8B4237-1E24-405E-8BCA-1D438F33D1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835" y="5779629"/>
            <a:ext cx="11564527" cy="777164"/>
          </a:xfrm>
        </p:spPr>
        <p:txBody>
          <a:bodyPr anchor="b"/>
          <a:lstStyle>
            <a:lvl1pPr algn="l"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17331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61DD7-0A13-4FDB-9D58-B1E31387F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14179AA-EEB1-4AD8-A38C-8F5F71F3F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825" y="6454140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lIns="0" tIns="0" rIns="0" bIns="0" anchor="ctr" anchorCtr="0"/>
          <a:lstStyle>
            <a:lvl1pPr algn="ctr">
              <a:defRPr sz="800"/>
            </a:lvl1pPr>
          </a:lstStyle>
          <a:p>
            <a:fld id="{02266A82-7052-4F19-AA33-DE09AC459DC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971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61DD7-0A13-4FDB-9D58-B1E31387F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F95133A-A3D8-48B9-A96B-2353AA69D0B5}"/>
              </a:ext>
            </a:extLst>
          </p:cNvPr>
          <p:cNvCxnSpPr>
            <a:cxnSpLocks/>
          </p:cNvCxnSpPr>
          <p:nvPr userDrawn="1"/>
        </p:nvCxnSpPr>
        <p:spPr>
          <a:xfrm>
            <a:off x="671255" y="1286113"/>
            <a:ext cx="10901620" cy="0"/>
          </a:xfrm>
          <a:prstGeom prst="line">
            <a:avLst/>
          </a:prstGeom>
          <a:ln w="57150" cap="rnd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8747FA6A-7668-4BB4-9722-F2858901D368}"/>
              </a:ext>
            </a:extLst>
          </p:cNvPr>
          <p:cNvGrpSpPr/>
          <p:nvPr userDrawn="1"/>
        </p:nvGrpSpPr>
        <p:grpSpPr>
          <a:xfrm>
            <a:off x="-7949" y="6400800"/>
            <a:ext cx="12199951" cy="457200"/>
            <a:chOff x="-7951" y="6400800"/>
            <a:chExt cx="12199951" cy="4572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8470DAF-6731-4C05-A116-B504FB13E8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7951" y="6623437"/>
              <a:ext cx="12199951" cy="71561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5877296-5CA1-42A8-A93A-EE4AC175A3F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-7951" y="6400800"/>
              <a:ext cx="12199951" cy="3896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EE21922-40A2-4641-A8DA-E52C672F6A9F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7951" y="6559121"/>
              <a:ext cx="12199951" cy="298879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Slide Number Placeholder 4">
            <a:extLst>
              <a:ext uri="{FF2B5EF4-FFF2-40B4-BE49-F238E27FC236}">
                <a16:creationId xmlns:a16="http://schemas.microsoft.com/office/drawing/2014/main" id="{070B09A3-9C10-4481-813B-8B20AA582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3825" y="6454140"/>
            <a:ext cx="365760" cy="36576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lIns="0" tIns="0" rIns="0" bIns="0" anchor="ctr" anchorCtr="0"/>
          <a:lstStyle>
            <a:lvl1pPr algn="ctr">
              <a:defRPr sz="800"/>
            </a:lvl1pPr>
          </a:lstStyle>
          <a:p>
            <a:fld id="{02266A82-7052-4F19-AA33-DE09AC459DC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371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6812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0D93388-E053-46ED-9EA3-5D4FDC845B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"/>
          <a:stretch/>
        </p:blipFill>
        <p:spPr>
          <a:xfrm>
            <a:off x="3" y="-1"/>
            <a:ext cx="12166879" cy="685800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6919E31-A09F-424D-B30D-941418580683}"/>
              </a:ext>
            </a:extLst>
          </p:cNvPr>
          <p:cNvGrpSpPr/>
          <p:nvPr userDrawn="1"/>
        </p:nvGrpSpPr>
        <p:grpSpPr>
          <a:xfrm>
            <a:off x="-288100" y="4794727"/>
            <a:ext cx="12941475" cy="2254607"/>
            <a:chOff x="-288099" y="4794723"/>
            <a:chExt cx="12941474" cy="2254607"/>
          </a:xfrm>
        </p:grpSpPr>
        <p:sp>
          <p:nvSpPr>
            <p:cNvPr id="10" name="Rectangle 3">
              <a:extLst>
                <a:ext uri="{FF2B5EF4-FFF2-40B4-BE49-F238E27FC236}">
                  <a16:creationId xmlns:a16="http://schemas.microsoft.com/office/drawing/2014/main" id="{27570CFF-EC7C-4B5D-9B9F-A90DEE7A6DA8}"/>
                </a:ext>
              </a:extLst>
            </p:cNvPr>
            <p:cNvSpPr/>
            <p:nvPr userDrawn="1"/>
          </p:nvSpPr>
          <p:spPr>
            <a:xfrm>
              <a:off x="-56514" y="4803269"/>
              <a:ext cx="12375792" cy="2246061"/>
            </a:xfrm>
            <a:custGeom>
              <a:avLst/>
              <a:gdLst>
                <a:gd name="connsiteX0" fmla="*/ 0 w 4584526"/>
                <a:gd name="connsiteY0" fmla="*/ 0 h 1941534"/>
                <a:gd name="connsiteX1" fmla="*/ 4584526 w 4584526"/>
                <a:gd name="connsiteY1" fmla="*/ 0 h 1941534"/>
                <a:gd name="connsiteX2" fmla="*/ 4584526 w 4584526"/>
                <a:gd name="connsiteY2" fmla="*/ 1941534 h 1941534"/>
                <a:gd name="connsiteX3" fmla="*/ 0 w 4584526"/>
                <a:gd name="connsiteY3" fmla="*/ 1941534 h 1941534"/>
                <a:gd name="connsiteX4" fmla="*/ 0 w 4584526"/>
                <a:gd name="connsiteY4" fmla="*/ 0 h 1941534"/>
                <a:gd name="connsiteX0" fmla="*/ 0 w 4584526"/>
                <a:gd name="connsiteY0" fmla="*/ 7984 h 1949518"/>
                <a:gd name="connsiteX1" fmla="*/ 1797416 w 4584526"/>
                <a:gd name="connsiteY1" fmla="*/ 0 h 1949518"/>
                <a:gd name="connsiteX2" fmla="*/ 4584526 w 4584526"/>
                <a:gd name="connsiteY2" fmla="*/ 7984 h 1949518"/>
                <a:gd name="connsiteX3" fmla="*/ 4584526 w 4584526"/>
                <a:gd name="connsiteY3" fmla="*/ 1949518 h 1949518"/>
                <a:gd name="connsiteX4" fmla="*/ 0 w 4584526"/>
                <a:gd name="connsiteY4" fmla="*/ 1949518 h 1949518"/>
                <a:gd name="connsiteX5" fmla="*/ 0 w 4584526"/>
                <a:gd name="connsiteY5" fmla="*/ 7984 h 1949518"/>
                <a:gd name="connsiteX0" fmla="*/ 0 w 4584526"/>
                <a:gd name="connsiteY0" fmla="*/ 0 h 1941534"/>
                <a:gd name="connsiteX1" fmla="*/ 2703762 w 4584526"/>
                <a:gd name="connsiteY1" fmla="*/ 417901 h 1941534"/>
                <a:gd name="connsiteX2" fmla="*/ 4584526 w 4584526"/>
                <a:gd name="connsiteY2" fmla="*/ 0 h 1941534"/>
                <a:gd name="connsiteX3" fmla="*/ 4584526 w 4584526"/>
                <a:gd name="connsiteY3" fmla="*/ 1941534 h 1941534"/>
                <a:gd name="connsiteX4" fmla="*/ 0 w 4584526"/>
                <a:gd name="connsiteY4" fmla="*/ 1941534 h 1941534"/>
                <a:gd name="connsiteX5" fmla="*/ 0 w 4584526"/>
                <a:gd name="connsiteY5" fmla="*/ 0 h 1941534"/>
                <a:gd name="connsiteX0" fmla="*/ 0 w 4584526"/>
                <a:gd name="connsiteY0" fmla="*/ 0 h 1941534"/>
                <a:gd name="connsiteX1" fmla="*/ 3092196 w 4584526"/>
                <a:gd name="connsiteY1" fmla="*/ 518109 h 1941534"/>
                <a:gd name="connsiteX2" fmla="*/ 4584526 w 4584526"/>
                <a:gd name="connsiteY2" fmla="*/ 0 h 1941534"/>
                <a:gd name="connsiteX3" fmla="*/ 4584526 w 4584526"/>
                <a:gd name="connsiteY3" fmla="*/ 1941534 h 1941534"/>
                <a:gd name="connsiteX4" fmla="*/ 0 w 4584526"/>
                <a:gd name="connsiteY4" fmla="*/ 1941534 h 1941534"/>
                <a:gd name="connsiteX5" fmla="*/ 0 w 4584526"/>
                <a:gd name="connsiteY5" fmla="*/ 0 h 1941534"/>
                <a:gd name="connsiteX0" fmla="*/ 0 w 4584526"/>
                <a:gd name="connsiteY0" fmla="*/ 0 h 1941534"/>
                <a:gd name="connsiteX1" fmla="*/ 3092196 w 4584526"/>
                <a:gd name="connsiteY1" fmla="*/ 518109 h 1941534"/>
                <a:gd name="connsiteX2" fmla="*/ 4579902 w 4584526"/>
                <a:gd name="connsiteY2" fmla="*/ 250521 h 1941534"/>
                <a:gd name="connsiteX3" fmla="*/ 4584526 w 4584526"/>
                <a:gd name="connsiteY3" fmla="*/ 1941534 h 1941534"/>
                <a:gd name="connsiteX4" fmla="*/ 0 w 4584526"/>
                <a:gd name="connsiteY4" fmla="*/ 1941534 h 1941534"/>
                <a:gd name="connsiteX5" fmla="*/ 0 w 4584526"/>
                <a:gd name="connsiteY5" fmla="*/ 0 h 1941534"/>
                <a:gd name="connsiteX0" fmla="*/ 0 w 4612327"/>
                <a:gd name="connsiteY0" fmla="*/ 0 h 1941534"/>
                <a:gd name="connsiteX1" fmla="*/ 3092196 w 4612327"/>
                <a:gd name="connsiteY1" fmla="*/ 518109 h 1941534"/>
                <a:gd name="connsiteX2" fmla="*/ 4612272 w 4612327"/>
                <a:gd name="connsiteY2" fmla="*/ 463463 h 1941534"/>
                <a:gd name="connsiteX3" fmla="*/ 4584526 w 4612327"/>
                <a:gd name="connsiteY3" fmla="*/ 1941534 h 1941534"/>
                <a:gd name="connsiteX4" fmla="*/ 0 w 4612327"/>
                <a:gd name="connsiteY4" fmla="*/ 1941534 h 1941534"/>
                <a:gd name="connsiteX5" fmla="*/ 0 w 4612327"/>
                <a:gd name="connsiteY5" fmla="*/ 0 h 1941534"/>
                <a:gd name="connsiteX0" fmla="*/ 0 w 4612327"/>
                <a:gd name="connsiteY0" fmla="*/ 0 h 1941534"/>
                <a:gd name="connsiteX1" fmla="*/ 2888731 w 4612327"/>
                <a:gd name="connsiteY1" fmla="*/ 505583 h 1941534"/>
                <a:gd name="connsiteX2" fmla="*/ 4612272 w 4612327"/>
                <a:gd name="connsiteY2" fmla="*/ 463463 h 1941534"/>
                <a:gd name="connsiteX3" fmla="*/ 4584526 w 4612327"/>
                <a:gd name="connsiteY3" fmla="*/ 1941534 h 1941534"/>
                <a:gd name="connsiteX4" fmla="*/ 0 w 4612327"/>
                <a:gd name="connsiteY4" fmla="*/ 1941534 h 1941534"/>
                <a:gd name="connsiteX5" fmla="*/ 0 w 4612327"/>
                <a:gd name="connsiteY5" fmla="*/ 0 h 1941534"/>
                <a:gd name="connsiteX0" fmla="*/ 0 w 4612327"/>
                <a:gd name="connsiteY0" fmla="*/ 0 h 2567176"/>
                <a:gd name="connsiteX1" fmla="*/ 2888731 w 4612327"/>
                <a:gd name="connsiteY1" fmla="*/ 505583 h 2567176"/>
                <a:gd name="connsiteX2" fmla="*/ 4612272 w 4612327"/>
                <a:gd name="connsiteY2" fmla="*/ 463463 h 2567176"/>
                <a:gd name="connsiteX3" fmla="*/ 4584526 w 4612327"/>
                <a:gd name="connsiteY3" fmla="*/ 1941534 h 2567176"/>
                <a:gd name="connsiteX4" fmla="*/ 5922 w 4612327"/>
                <a:gd name="connsiteY4" fmla="*/ 2567176 h 2567176"/>
                <a:gd name="connsiteX5" fmla="*/ 0 w 4612327"/>
                <a:gd name="connsiteY5" fmla="*/ 0 h 2567176"/>
                <a:gd name="connsiteX0" fmla="*/ 0 w 4614137"/>
                <a:gd name="connsiteY0" fmla="*/ 0 h 2583218"/>
                <a:gd name="connsiteX1" fmla="*/ 2888731 w 4614137"/>
                <a:gd name="connsiteY1" fmla="*/ 505583 h 2583218"/>
                <a:gd name="connsiteX2" fmla="*/ 4612272 w 4614137"/>
                <a:gd name="connsiteY2" fmla="*/ 463463 h 2583218"/>
                <a:gd name="connsiteX3" fmla="*/ 4614137 w 4614137"/>
                <a:gd name="connsiteY3" fmla="*/ 2583218 h 2583218"/>
                <a:gd name="connsiteX4" fmla="*/ 5922 w 4614137"/>
                <a:gd name="connsiteY4" fmla="*/ 2567176 h 2583218"/>
                <a:gd name="connsiteX5" fmla="*/ 0 w 4614137"/>
                <a:gd name="connsiteY5" fmla="*/ 0 h 258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4137" h="2583218">
                  <a:moveTo>
                    <a:pt x="0" y="0"/>
                  </a:moveTo>
                  <a:lnTo>
                    <a:pt x="2888731" y="505583"/>
                  </a:lnTo>
                  <a:lnTo>
                    <a:pt x="4612272" y="463463"/>
                  </a:lnTo>
                  <a:cubicBezTo>
                    <a:pt x="4613813" y="1027134"/>
                    <a:pt x="4612596" y="2019547"/>
                    <a:pt x="4614137" y="2583218"/>
                  </a:cubicBezTo>
                  <a:lnTo>
                    <a:pt x="5922" y="2567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487DC89-3EBB-4199-B531-EAEA0C50BA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88099" y="4794723"/>
              <a:ext cx="12789074" cy="77716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B55A386-1658-45C0-9F9B-C35949E23588}"/>
                </a:ext>
              </a:extLst>
            </p:cNvPr>
            <p:cNvCxnSpPr/>
            <p:nvPr userDrawn="1"/>
          </p:nvCxnSpPr>
          <p:spPr>
            <a:xfrm>
              <a:off x="12319279" y="5083372"/>
              <a:ext cx="0" cy="999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570372-D5DC-4904-A923-31139CF7767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88099" y="5271262"/>
              <a:ext cx="12789074" cy="88065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659550-D945-444B-9F81-0D746217C6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5699" y="4947123"/>
              <a:ext cx="12789074" cy="777164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E8B4237-1E24-405E-8BCA-1D438F33D1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835" y="5779629"/>
            <a:ext cx="11564527" cy="777164"/>
          </a:xfrm>
        </p:spPr>
        <p:txBody>
          <a:bodyPr anchor="b"/>
          <a:lstStyle>
            <a:lvl1pPr algn="l"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1856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52BDCD0-4C37-4C6B-A0FB-34FF3704F1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4"/>
            <a:ext cx="12192001" cy="685799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6919E31-A09F-424D-B30D-941418580683}"/>
              </a:ext>
            </a:extLst>
          </p:cNvPr>
          <p:cNvGrpSpPr/>
          <p:nvPr userDrawn="1"/>
        </p:nvGrpSpPr>
        <p:grpSpPr>
          <a:xfrm>
            <a:off x="-288100" y="4794727"/>
            <a:ext cx="12941475" cy="2254607"/>
            <a:chOff x="-288099" y="4794723"/>
            <a:chExt cx="12941474" cy="2254607"/>
          </a:xfrm>
        </p:grpSpPr>
        <p:sp>
          <p:nvSpPr>
            <p:cNvPr id="10" name="Rectangle 3">
              <a:extLst>
                <a:ext uri="{FF2B5EF4-FFF2-40B4-BE49-F238E27FC236}">
                  <a16:creationId xmlns:a16="http://schemas.microsoft.com/office/drawing/2014/main" id="{27570CFF-EC7C-4B5D-9B9F-A90DEE7A6DA8}"/>
                </a:ext>
              </a:extLst>
            </p:cNvPr>
            <p:cNvSpPr/>
            <p:nvPr userDrawn="1"/>
          </p:nvSpPr>
          <p:spPr>
            <a:xfrm>
              <a:off x="-56514" y="4803269"/>
              <a:ext cx="12375792" cy="2246061"/>
            </a:xfrm>
            <a:custGeom>
              <a:avLst/>
              <a:gdLst>
                <a:gd name="connsiteX0" fmla="*/ 0 w 4584526"/>
                <a:gd name="connsiteY0" fmla="*/ 0 h 1941534"/>
                <a:gd name="connsiteX1" fmla="*/ 4584526 w 4584526"/>
                <a:gd name="connsiteY1" fmla="*/ 0 h 1941534"/>
                <a:gd name="connsiteX2" fmla="*/ 4584526 w 4584526"/>
                <a:gd name="connsiteY2" fmla="*/ 1941534 h 1941534"/>
                <a:gd name="connsiteX3" fmla="*/ 0 w 4584526"/>
                <a:gd name="connsiteY3" fmla="*/ 1941534 h 1941534"/>
                <a:gd name="connsiteX4" fmla="*/ 0 w 4584526"/>
                <a:gd name="connsiteY4" fmla="*/ 0 h 1941534"/>
                <a:gd name="connsiteX0" fmla="*/ 0 w 4584526"/>
                <a:gd name="connsiteY0" fmla="*/ 7984 h 1949518"/>
                <a:gd name="connsiteX1" fmla="*/ 1797416 w 4584526"/>
                <a:gd name="connsiteY1" fmla="*/ 0 h 1949518"/>
                <a:gd name="connsiteX2" fmla="*/ 4584526 w 4584526"/>
                <a:gd name="connsiteY2" fmla="*/ 7984 h 1949518"/>
                <a:gd name="connsiteX3" fmla="*/ 4584526 w 4584526"/>
                <a:gd name="connsiteY3" fmla="*/ 1949518 h 1949518"/>
                <a:gd name="connsiteX4" fmla="*/ 0 w 4584526"/>
                <a:gd name="connsiteY4" fmla="*/ 1949518 h 1949518"/>
                <a:gd name="connsiteX5" fmla="*/ 0 w 4584526"/>
                <a:gd name="connsiteY5" fmla="*/ 7984 h 1949518"/>
                <a:gd name="connsiteX0" fmla="*/ 0 w 4584526"/>
                <a:gd name="connsiteY0" fmla="*/ 0 h 1941534"/>
                <a:gd name="connsiteX1" fmla="*/ 2703762 w 4584526"/>
                <a:gd name="connsiteY1" fmla="*/ 417901 h 1941534"/>
                <a:gd name="connsiteX2" fmla="*/ 4584526 w 4584526"/>
                <a:gd name="connsiteY2" fmla="*/ 0 h 1941534"/>
                <a:gd name="connsiteX3" fmla="*/ 4584526 w 4584526"/>
                <a:gd name="connsiteY3" fmla="*/ 1941534 h 1941534"/>
                <a:gd name="connsiteX4" fmla="*/ 0 w 4584526"/>
                <a:gd name="connsiteY4" fmla="*/ 1941534 h 1941534"/>
                <a:gd name="connsiteX5" fmla="*/ 0 w 4584526"/>
                <a:gd name="connsiteY5" fmla="*/ 0 h 1941534"/>
                <a:gd name="connsiteX0" fmla="*/ 0 w 4584526"/>
                <a:gd name="connsiteY0" fmla="*/ 0 h 1941534"/>
                <a:gd name="connsiteX1" fmla="*/ 3092196 w 4584526"/>
                <a:gd name="connsiteY1" fmla="*/ 518109 h 1941534"/>
                <a:gd name="connsiteX2" fmla="*/ 4584526 w 4584526"/>
                <a:gd name="connsiteY2" fmla="*/ 0 h 1941534"/>
                <a:gd name="connsiteX3" fmla="*/ 4584526 w 4584526"/>
                <a:gd name="connsiteY3" fmla="*/ 1941534 h 1941534"/>
                <a:gd name="connsiteX4" fmla="*/ 0 w 4584526"/>
                <a:gd name="connsiteY4" fmla="*/ 1941534 h 1941534"/>
                <a:gd name="connsiteX5" fmla="*/ 0 w 4584526"/>
                <a:gd name="connsiteY5" fmla="*/ 0 h 1941534"/>
                <a:gd name="connsiteX0" fmla="*/ 0 w 4584526"/>
                <a:gd name="connsiteY0" fmla="*/ 0 h 1941534"/>
                <a:gd name="connsiteX1" fmla="*/ 3092196 w 4584526"/>
                <a:gd name="connsiteY1" fmla="*/ 518109 h 1941534"/>
                <a:gd name="connsiteX2" fmla="*/ 4579902 w 4584526"/>
                <a:gd name="connsiteY2" fmla="*/ 250521 h 1941534"/>
                <a:gd name="connsiteX3" fmla="*/ 4584526 w 4584526"/>
                <a:gd name="connsiteY3" fmla="*/ 1941534 h 1941534"/>
                <a:gd name="connsiteX4" fmla="*/ 0 w 4584526"/>
                <a:gd name="connsiteY4" fmla="*/ 1941534 h 1941534"/>
                <a:gd name="connsiteX5" fmla="*/ 0 w 4584526"/>
                <a:gd name="connsiteY5" fmla="*/ 0 h 1941534"/>
                <a:gd name="connsiteX0" fmla="*/ 0 w 4612327"/>
                <a:gd name="connsiteY0" fmla="*/ 0 h 1941534"/>
                <a:gd name="connsiteX1" fmla="*/ 3092196 w 4612327"/>
                <a:gd name="connsiteY1" fmla="*/ 518109 h 1941534"/>
                <a:gd name="connsiteX2" fmla="*/ 4612272 w 4612327"/>
                <a:gd name="connsiteY2" fmla="*/ 463463 h 1941534"/>
                <a:gd name="connsiteX3" fmla="*/ 4584526 w 4612327"/>
                <a:gd name="connsiteY3" fmla="*/ 1941534 h 1941534"/>
                <a:gd name="connsiteX4" fmla="*/ 0 w 4612327"/>
                <a:gd name="connsiteY4" fmla="*/ 1941534 h 1941534"/>
                <a:gd name="connsiteX5" fmla="*/ 0 w 4612327"/>
                <a:gd name="connsiteY5" fmla="*/ 0 h 1941534"/>
                <a:gd name="connsiteX0" fmla="*/ 0 w 4612327"/>
                <a:gd name="connsiteY0" fmla="*/ 0 h 1941534"/>
                <a:gd name="connsiteX1" fmla="*/ 2888731 w 4612327"/>
                <a:gd name="connsiteY1" fmla="*/ 505583 h 1941534"/>
                <a:gd name="connsiteX2" fmla="*/ 4612272 w 4612327"/>
                <a:gd name="connsiteY2" fmla="*/ 463463 h 1941534"/>
                <a:gd name="connsiteX3" fmla="*/ 4584526 w 4612327"/>
                <a:gd name="connsiteY3" fmla="*/ 1941534 h 1941534"/>
                <a:gd name="connsiteX4" fmla="*/ 0 w 4612327"/>
                <a:gd name="connsiteY4" fmla="*/ 1941534 h 1941534"/>
                <a:gd name="connsiteX5" fmla="*/ 0 w 4612327"/>
                <a:gd name="connsiteY5" fmla="*/ 0 h 1941534"/>
                <a:gd name="connsiteX0" fmla="*/ 0 w 4612327"/>
                <a:gd name="connsiteY0" fmla="*/ 0 h 2567176"/>
                <a:gd name="connsiteX1" fmla="*/ 2888731 w 4612327"/>
                <a:gd name="connsiteY1" fmla="*/ 505583 h 2567176"/>
                <a:gd name="connsiteX2" fmla="*/ 4612272 w 4612327"/>
                <a:gd name="connsiteY2" fmla="*/ 463463 h 2567176"/>
                <a:gd name="connsiteX3" fmla="*/ 4584526 w 4612327"/>
                <a:gd name="connsiteY3" fmla="*/ 1941534 h 2567176"/>
                <a:gd name="connsiteX4" fmla="*/ 5922 w 4612327"/>
                <a:gd name="connsiteY4" fmla="*/ 2567176 h 2567176"/>
                <a:gd name="connsiteX5" fmla="*/ 0 w 4612327"/>
                <a:gd name="connsiteY5" fmla="*/ 0 h 2567176"/>
                <a:gd name="connsiteX0" fmla="*/ 0 w 4614137"/>
                <a:gd name="connsiteY0" fmla="*/ 0 h 2583218"/>
                <a:gd name="connsiteX1" fmla="*/ 2888731 w 4614137"/>
                <a:gd name="connsiteY1" fmla="*/ 505583 h 2583218"/>
                <a:gd name="connsiteX2" fmla="*/ 4612272 w 4614137"/>
                <a:gd name="connsiteY2" fmla="*/ 463463 h 2583218"/>
                <a:gd name="connsiteX3" fmla="*/ 4614137 w 4614137"/>
                <a:gd name="connsiteY3" fmla="*/ 2583218 h 2583218"/>
                <a:gd name="connsiteX4" fmla="*/ 5922 w 4614137"/>
                <a:gd name="connsiteY4" fmla="*/ 2567176 h 2583218"/>
                <a:gd name="connsiteX5" fmla="*/ 0 w 4614137"/>
                <a:gd name="connsiteY5" fmla="*/ 0 h 258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4137" h="2583218">
                  <a:moveTo>
                    <a:pt x="0" y="0"/>
                  </a:moveTo>
                  <a:lnTo>
                    <a:pt x="2888731" y="505583"/>
                  </a:lnTo>
                  <a:lnTo>
                    <a:pt x="4612272" y="463463"/>
                  </a:lnTo>
                  <a:cubicBezTo>
                    <a:pt x="4613813" y="1027134"/>
                    <a:pt x="4612596" y="2019547"/>
                    <a:pt x="4614137" y="2583218"/>
                  </a:cubicBezTo>
                  <a:lnTo>
                    <a:pt x="5922" y="2567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487DC89-3EBB-4199-B531-EAEA0C50BA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88099" y="4794723"/>
              <a:ext cx="12789074" cy="77716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B55A386-1658-45C0-9F9B-C35949E23588}"/>
                </a:ext>
              </a:extLst>
            </p:cNvPr>
            <p:cNvCxnSpPr/>
            <p:nvPr userDrawn="1"/>
          </p:nvCxnSpPr>
          <p:spPr>
            <a:xfrm>
              <a:off x="12319279" y="5083372"/>
              <a:ext cx="0" cy="999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570372-D5DC-4904-A923-31139CF7767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88099" y="5271262"/>
              <a:ext cx="12789074" cy="88065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659550-D945-444B-9F81-0D746217C6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5699" y="4947123"/>
              <a:ext cx="12789074" cy="777164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E8B4237-1E24-405E-8BCA-1D438F33D1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835" y="5779629"/>
            <a:ext cx="11564527" cy="777164"/>
          </a:xfrm>
        </p:spPr>
        <p:txBody>
          <a:bodyPr anchor="b"/>
          <a:lstStyle>
            <a:lvl1pPr algn="l"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9344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D31923C-34F3-4352-9191-B204F1504D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12166879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6919E31-A09F-424D-B30D-941418580683}"/>
              </a:ext>
            </a:extLst>
          </p:cNvPr>
          <p:cNvGrpSpPr/>
          <p:nvPr userDrawn="1"/>
        </p:nvGrpSpPr>
        <p:grpSpPr>
          <a:xfrm>
            <a:off x="-288100" y="4794727"/>
            <a:ext cx="12941475" cy="2254607"/>
            <a:chOff x="-288099" y="4794723"/>
            <a:chExt cx="12941474" cy="2254607"/>
          </a:xfrm>
        </p:grpSpPr>
        <p:sp>
          <p:nvSpPr>
            <p:cNvPr id="10" name="Rectangle 3">
              <a:extLst>
                <a:ext uri="{FF2B5EF4-FFF2-40B4-BE49-F238E27FC236}">
                  <a16:creationId xmlns:a16="http://schemas.microsoft.com/office/drawing/2014/main" id="{27570CFF-EC7C-4B5D-9B9F-A90DEE7A6DA8}"/>
                </a:ext>
              </a:extLst>
            </p:cNvPr>
            <p:cNvSpPr/>
            <p:nvPr userDrawn="1"/>
          </p:nvSpPr>
          <p:spPr>
            <a:xfrm>
              <a:off x="-56514" y="4803269"/>
              <a:ext cx="12375792" cy="2246061"/>
            </a:xfrm>
            <a:custGeom>
              <a:avLst/>
              <a:gdLst>
                <a:gd name="connsiteX0" fmla="*/ 0 w 4584526"/>
                <a:gd name="connsiteY0" fmla="*/ 0 h 1941534"/>
                <a:gd name="connsiteX1" fmla="*/ 4584526 w 4584526"/>
                <a:gd name="connsiteY1" fmla="*/ 0 h 1941534"/>
                <a:gd name="connsiteX2" fmla="*/ 4584526 w 4584526"/>
                <a:gd name="connsiteY2" fmla="*/ 1941534 h 1941534"/>
                <a:gd name="connsiteX3" fmla="*/ 0 w 4584526"/>
                <a:gd name="connsiteY3" fmla="*/ 1941534 h 1941534"/>
                <a:gd name="connsiteX4" fmla="*/ 0 w 4584526"/>
                <a:gd name="connsiteY4" fmla="*/ 0 h 1941534"/>
                <a:gd name="connsiteX0" fmla="*/ 0 w 4584526"/>
                <a:gd name="connsiteY0" fmla="*/ 7984 h 1949518"/>
                <a:gd name="connsiteX1" fmla="*/ 1797416 w 4584526"/>
                <a:gd name="connsiteY1" fmla="*/ 0 h 1949518"/>
                <a:gd name="connsiteX2" fmla="*/ 4584526 w 4584526"/>
                <a:gd name="connsiteY2" fmla="*/ 7984 h 1949518"/>
                <a:gd name="connsiteX3" fmla="*/ 4584526 w 4584526"/>
                <a:gd name="connsiteY3" fmla="*/ 1949518 h 1949518"/>
                <a:gd name="connsiteX4" fmla="*/ 0 w 4584526"/>
                <a:gd name="connsiteY4" fmla="*/ 1949518 h 1949518"/>
                <a:gd name="connsiteX5" fmla="*/ 0 w 4584526"/>
                <a:gd name="connsiteY5" fmla="*/ 7984 h 1949518"/>
                <a:gd name="connsiteX0" fmla="*/ 0 w 4584526"/>
                <a:gd name="connsiteY0" fmla="*/ 0 h 1941534"/>
                <a:gd name="connsiteX1" fmla="*/ 2703762 w 4584526"/>
                <a:gd name="connsiteY1" fmla="*/ 417901 h 1941534"/>
                <a:gd name="connsiteX2" fmla="*/ 4584526 w 4584526"/>
                <a:gd name="connsiteY2" fmla="*/ 0 h 1941534"/>
                <a:gd name="connsiteX3" fmla="*/ 4584526 w 4584526"/>
                <a:gd name="connsiteY3" fmla="*/ 1941534 h 1941534"/>
                <a:gd name="connsiteX4" fmla="*/ 0 w 4584526"/>
                <a:gd name="connsiteY4" fmla="*/ 1941534 h 1941534"/>
                <a:gd name="connsiteX5" fmla="*/ 0 w 4584526"/>
                <a:gd name="connsiteY5" fmla="*/ 0 h 1941534"/>
                <a:gd name="connsiteX0" fmla="*/ 0 w 4584526"/>
                <a:gd name="connsiteY0" fmla="*/ 0 h 1941534"/>
                <a:gd name="connsiteX1" fmla="*/ 3092196 w 4584526"/>
                <a:gd name="connsiteY1" fmla="*/ 518109 h 1941534"/>
                <a:gd name="connsiteX2" fmla="*/ 4584526 w 4584526"/>
                <a:gd name="connsiteY2" fmla="*/ 0 h 1941534"/>
                <a:gd name="connsiteX3" fmla="*/ 4584526 w 4584526"/>
                <a:gd name="connsiteY3" fmla="*/ 1941534 h 1941534"/>
                <a:gd name="connsiteX4" fmla="*/ 0 w 4584526"/>
                <a:gd name="connsiteY4" fmla="*/ 1941534 h 1941534"/>
                <a:gd name="connsiteX5" fmla="*/ 0 w 4584526"/>
                <a:gd name="connsiteY5" fmla="*/ 0 h 1941534"/>
                <a:gd name="connsiteX0" fmla="*/ 0 w 4584526"/>
                <a:gd name="connsiteY0" fmla="*/ 0 h 1941534"/>
                <a:gd name="connsiteX1" fmla="*/ 3092196 w 4584526"/>
                <a:gd name="connsiteY1" fmla="*/ 518109 h 1941534"/>
                <a:gd name="connsiteX2" fmla="*/ 4579902 w 4584526"/>
                <a:gd name="connsiteY2" fmla="*/ 250521 h 1941534"/>
                <a:gd name="connsiteX3" fmla="*/ 4584526 w 4584526"/>
                <a:gd name="connsiteY3" fmla="*/ 1941534 h 1941534"/>
                <a:gd name="connsiteX4" fmla="*/ 0 w 4584526"/>
                <a:gd name="connsiteY4" fmla="*/ 1941534 h 1941534"/>
                <a:gd name="connsiteX5" fmla="*/ 0 w 4584526"/>
                <a:gd name="connsiteY5" fmla="*/ 0 h 1941534"/>
                <a:gd name="connsiteX0" fmla="*/ 0 w 4612327"/>
                <a:gd name="connsiteY0" fmla="*/ 0 h 1941534"/>
                <a:gd name="connsiteX1" fmla="*/ 3092196 w 4612327"/>
                <a:gd name="connsiteY1" fmla="*/ 518109 h 1941534"/>
                <a:gd name="connsiteX2" fmla="*/ 4612272 w 4612327"/>
                <a:gd name="connsiteY2" fmla="*/ 463463 h 1941534"/>
                <a:gd name="connsiteX3" fmla="*/ 4584526 w 4612327"/>
                <a:gd name="connsiteY3" fmla="*/ 1941534 h 1941534"/>
                <a:gd name="connsiteX4" fmla="*/ 0 w 4612327"/>
                <a:gd name="connsiteY4" fmla="*/ 1941534 h 1941534"/>
                <a:gd name="connsiteX5" fmla="*/ 0 w 4612327"/>
                <a:gd name="connsiteY5" fmla="*/ 0 h 1941534"/>
                <a:gd name="connsiteX0" fmla="*/ 0 w 4612327"/>
                <a:gd name="connsiteY0" fmla="*/ 0 h 1941534"/>
                <a:gd name="connsiteX1" fmla="*/ 2888731 w 4612327"/>
                <a:gd name="connsiteY1" fmla="*/ 505583 h 1941534"/>
                <a:gd name="connsiteX2" fmla="*/ 4612272 w 4612327"/>
                <a:gd name="connsiteY2" fmla="*/ 463463 h 1941534"/>
                <a:gd name="connsiteX3" fmla="*/ 4584526 w 4612327"/>
                <a:gd name="connsiteY3" fmla="*/ 1941534 h 1941534"/>
                <a:gd name="connsiteX4" fmla="*/ 0 w 4612327"/>
                <a:gd name="connsiteY4" fmla="*/ 1941534 h 1941534"/>
                <a:gd name="connsiteX5" fmla="*/ 0 w 4612327"/>
                <a:gd name="connsiteY5" fmla="*/ 0 h 1941534"/>
                <a:gd name="connsiteX0" fmla="*/ 0 w 4612327"/>
                <a:gd name="connsiteY0" fmla="*/ 0 h 2567176"/>
                <a:gd name="connsiteX1" fmla="*/ 2888731 w 4612327"/>
                <a:gd name="connsiteY1" fmla="*/ 505583 h 2567176"/>
                <a:gd name="connsiteX2" fmla="*/ 4612272 w 4612327"/>
                <a:gd name="connsiteY2" fmla="*/ 463463 h 2567176"/>
                <a:gd name="connsiteX3" fmla="*/ 4584526 w 4612327"/>
                <a:gd name="connsiteY3" fmla="*/ 1941534 h 2567176"/>
                <a:gd name="connsiteX4" fmla="*/ 5922 w 4612327"/>
                <a:gd name="connsiteY4" fmla="*/ 2567176 h 2567176"/>
                <a:gd name="connsiteX5" fmla="*/ 0 w 4612327"/>
                <a:gd name="connsiteY5" fmla="*/ 0 h 2567176"/>
                <a:gd name="connsiteX0" fmla="*/ 0 w 4614137"/>
                <a:gd name="connsiteY0" fmla="*/ 0 h 2583218"/>
                <a:gd name="connsiteX1" fmla="*/ 2888731 w 4614137"/>
                <a:gd name="connsiteY1" fmla="*/ 505583 h 2583218"/>
                <a:gd name="connsiteX2" fmla="*/ 4612272 w 4614137"/>
                <a:gd name="connsiteY2" fmla="*/ 463463 h 2583218"/>
                <a:gd name="connsiteX3" fmla="*/ 4614137 w 4614137"/>
                <a:gd name="connsiteY3" fmla="*/ 2583218 h 2583218"/>
                <a:gd name="connsiteX4" fmla="*/ 5922 w 4614137"/>
                <a:gd name="connsiteY4" fmla="*/ 2567176 h 2583218"/>
                <a:gd name="connsiteX5" fmla="*/ 0 w 4614137"/>
                <a:gd name="connsiteY5" fmla="*/ 0 h 258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4137" h="2583218">
                  <a:moveTo>
                    <a:pt x="0" y="0"/>
                  </a:moveTo>
                  <a:lnTo>
                    <a:pt x="2888731" y="505583"/>
                  </a:lnTo>
                  <a:lnTo>
                    <a:pt x="4612272" y="463463"/>
                  </a:lnTo>
                  <a:cubicBezTo>
                    <a:pt x="4613813" y="1027134"/>
                    <a:pt x="4612596" y="2019547"/>
                    <a:pt x="4614137" y="2583218"/>
                  </a:cubicBezTo>
                  <a:lnTo>
                    <a:pt x="5922" y="2567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487DC89-3EBB-4199-B531-EAEA0C50BA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88099" y="4794723"/>
              <a:ext cx="12789074" cy="77716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B55A386-1658-45C0-9F9B-C35949E23588}"/>
                </a:ext>
              </a:extLst>
            </p:cNvPr>
            <p:cNvCxnSpPr/>
            <p:nvPr userDrawn="1"/>
          </p:nvCxnSpPr>
          <p:spPr>
            <a:xfrm>
              <a:off x="12319279" y="5083372"/>
              <a:ext cx="0" cy="999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570372-D5DC-4904-A923-31139CF7767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88099" y="5271262"/>
              <a:ext cx="12789074" cy="88065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659550-D945-444B-9F81-0D746217C6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5699" y="4947123"/>
              <a:ext cx="12789074" cy="777164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E8B4237-1E24-405E-8BCA-1D438F33D1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835" y="5779629"/>
            <a:ext cx="11564527" cy="777164"/>
          </a:xfrm>
        </p:spPr>
        <p:txBody>
          <a:bodyPr anchor="b"/>
          <a:lstStyle>
            <a:lvl1pPr algn="l"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9651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71AE0A-ABDB-4D21-A370-D96EBA8BE0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6919E31-A09F-424D-B30D-941418580683}"/>
              </a:ext>
            </a:extLst>
          </p:cNvPr>
          <p:cNvGrpSpPr/>
          <p:nvPr userDrawn="1"/>
        </p:nvGrpSpPr>
        <p:grpSpPr>
          <a:xfrm>
            <a:off x="-288100" y="4794727"/>
            <a:ext cx="12941475" cy="2254607"/>
            <a:chOff x="-288099" y="4794723"/>
            <a:chExt cx="12941474" cy="2254607"/>
          </a:xfrm>
        </p:grpSpPr>
        <p:sp>
          <p:nvSpPr>
            <p:cNvPr id="10" name="Rectangle 3">
              <a:extLst>
                <a:ext uri="{FF2B5EF4-FFF2-40B4-BE49-F238E27FC236}">
                  <a16:creationId xmlns:a16="http://schemas.microsoft.com/office/drawing/2014/main" id="{27570CFF-EC7C-4B5D-9B9F-A90DEE7A6DA8}"/>
                </a:ext>
              </a:extLst>
            </p:cNvPr>
            <p:cNvSpPr/>
            <p:nvPr userDrawn="1"/>
          </p:nvSpPr>
          <p:spPr>
            <a:xfrm>
              <a:off x="-56514" y="4803269"/>
              <a:ext cx="12375792" cy="2246061"/>
            </a:xfrm>
            <a:custGeom>
              <a:avLst/>
              <a:gdLst>
                <a:gd name="connsiteX0" fmla="*/ 0 w 4584526"/>
                <a:gd name="connsiteY0" fmla="*/ 0 h 1941534"/>
                <a:gd name="connsiteX1" fmla="*/ 4584526 w 4584526"/>
                <a:gd name="connsiteY1" fmla="*/ 0 h 1941534"/>
                <a:gd name="connsiteX2" fmla="*/ 4584526 w 4584526"/>
                <a:gd name="connsiteY2" fmla="*/ 1941534 h 1941534"/>
                <a:gd name="connsiteX3" fmla="*/ 0 w 4584526"/>
                <a:gd name="connsiteY3" fmla="*/ 1941534 h 1941534"/>
                <a:gd name="connsiteX4" fmla="*/ 0 w 4584526"/>
                <a:gd name="connsiteY4" fmla="*/ 0 h 1941534"/>
                <a:gd name="connsiteX0" fmla="*/ 0 w 4584526"/>
                <a:gd name="connsiteY0" fmla="*/ 7984 h 1949518"/>
                <a:gd name="connsiteX1" fmla="*/ 1797416 w 4584526"/>
                <a:gd name="connsiteY1" fmla="*/ 0 h 1949518"/>
                <a:gd name="connsiteX2" fmla="*/ 4584526 w 4584526"/>
                <a:gd name="connsiteY2" fmla="*/ 7984 h 1949518"/>
                <a:gd name="connsiteX3" fmla="*/ 4584526 w 4584526"/>
                <a:gd name="connsiteY3" fmla="*/ 1949518 h 1949518"/>
                <a:gd name="connsiteX4" fmla="*/ 0 w 4584526"/>
                <a:gd name="connsiteY4" fmla="*/ 1949518 h 1949518"/>
                <a:gd name="connsiteX5" fmla="*/ 0 w 4584526"/>
                <a:gd name="connsiteY5" fmla="*/ 7984 h 1949518"/>
                <a:gd name="connsiteX0" fmla="*/ 0 w 4584526"/>
                <a:gd name="connsiteY0" fmla="*/ 0 h 1941534"/>
                <a:gd name="connsiteX1" fmla="*/ 2703762 w 4584526"/>
                <a:gd name="connsiteY1" fmla="*/ 417901 h 1941534"/>
                <a:gd name="connsiteX2" fmla="*/ 4584526 w 4584526"/>
                <a:gd name="connsiteY2" fmla="*/ 0 h 1941534"/>
                <a:gd name="connsiteX3" fmla="*/ 4584526 w 4584526"/>
                <a:gd name="connsiteY3" fmla="*/ 1941534 h 1941534"/>
                <a:gd name="connsiteX4" fmla="*/ 0 w 4584526"/>
                <a:gd name="connsiteY4" fmla="*/ 1941534 h 1941534"/>
                <a:gd name="connsiteX5" fmla="*/ 0 w 4584526"/>
                <a:gd name="connsiteY5" fmla="*/ 0 h 1941534"/>
                <a:gd name="connsiteX0" fmla="*/ 0 w 4584526"/>
                <a:gd name="connsiteY0" fmla="*/ 0 h 1941534"/>
                <a:gd name="connsiteX1" fmla="*/ 3092196 w 4584526"/>
                <a:gd name="connsiteY1" fmla="*/ 518109 h 1941534"/>
                <a:gd name="connsiteX2" fmla="*/ 4584526 w 4584526"/>
                <a:gd name="connsiteY2" fmla="*/ 0 h 1941534"/>
                <a:gd name="connsiteX3" fmla="*/ 4584526 w 4584526"/>
                <a:gd name="connsiteY3" fmla="*/ 1941534 h 1941534"/>
                <a:gd name="connsiteX4" fmla="*/ 0 w 4584526"/>
                <a:gd name="connsiteY4" fmla="*/ 1941534 h 1941534"/>
                <a:gd name="connsiteX5" fmla="*/ 0 w 4584526"/>
                <a:gd name="connsiteY5" fmla="*/ 0 h 1941534"/>
                <a:gd name="connsiteX0" fmla="*/ 0 w 4584526"/>
                <a:gd name="connsiteY0" fmla="*/ 0 h 1941534"/>
                <a:gd name="connsiteX1" fmla="*/ 3092196 w 4584526"/>
                <a:gd name="connsiteY1" fmla="*/ 518109 h 1941534"/>
                <a:gd name="connsiteX2" fmla="*/ 4579902 w 4584526"/>
                <a:gd name="connsiteY2" fmla="*/ 250521 h 1941534"/>
                <a:gd name="connsiteX3" fmla="*/ 4584526 w 4584526"/>
                <a:gd name="connsiteY3" fmla="*/ 1941534 h 1941534"/>
                <a:gd name="connsiteX4" fmla="*/ 0 w 4584526"/>
                <a:gd name="connsiteY4" fmla="*/ 1941534 h 1941534"/>
                <a:gd name="connsiteX5" fmla="*/ 0 w 4584526"/>
                <a:gd name="connsiteY5" fmla="*/ 0 h 1941534"/>
                <a:gd name="connsiteX0" fmla="*/ 0 w 4612327"/>
                <a:gd name="connsiteY0" fmla="*/ 0 h 1941534"/>
                <a:gd name="connsiteX1" fmla="*/ 3092196 w 4612327"/>
                <a:gd name="connsiteY1" fmla="*/ 518109 h 1941534"/>
                <a:gd name="connsiteX2" fmla="*/ 4612272 w 4612327"/>
                <a:gd name="connsiteY2" fmla="*/ 463463 h 1941534"/>
                <a:gd name="connsiteX3" fmla="*/ 4584526 w 4612327"/>
                <a:gd name="connsiteY3" fmla="*/ 1941534 h 1941534"/>
                <a:gd name="connsiteX4" fmla="*/ 0 w 4612327"/>
                <a:gd name="connsiteY4" fmla="*/ 1941534 h 1941534"/>
                <a:gd name="connsiteX5" fmla="*/ 0 w 4612327"/>
                <a:gd name="connsiteY5" fmla="*/ 0 h 1941534"/>
                <a:gd name="connsiteX0" fmla="*/ 0 w 4612327"/>
                <a:gd name="connsiteY0" fmla="*/ 0 h 1941534"/>
                <a:gd name="connsiteX1" fmla="*/ 2888731 w 4612327"/>
                <a:gd name="connsiteY1" fmla="*/ 505583 h 1941534"/>
                <a:gd name="connsiteX2" fmla="*/ 4612272 w 4612327"/>
                <a:gd name="connsiteY2" fmla="*/ 463463 h 1941534"/>
                <a:gd name="connsiteX3" fmla="*/ 4584526 w 4612327"/>
                <a:gd name="connsiteY3" fmla="*/ 1941534 h 1941534"/>
                <a:gd name="connsiteX4" fmla="*/ 0 w 4612327"/>
                <a:gd name="connsiteY4" fmla="*/ 1941534 h 1941534"/>
                <a:gd name="connsiteX5" fmla="*/ 0 w 4612327"/>
                <a:gd name="connsiteY5" fmla="*/ 0 h 1941534"/>
                <a:gd name="connsiteX0" fmla="*/ 0 w 4612327"/>
                <a:gd name="connsiteY0" fmla="*/ 0 h 2567176"/>
                <a:gd name="connsiteX1" fmla="*/ 2888731 w 4612327"/>
                <a:gd name="connsiteY1" fmla="*/ 505583 h 2567176"/>
                <a:gd name="connsiteX2" fmla="*/ 4612272 w 4612327"/>
                <a:gd name="connsiteY2" fmla="*/ 463463 h 2567176"/>
                <a:gd name="connsiteX3" fmla="*/ 4584526 w 4612327"/>
                <a:gd name="connsiteY3" fmla="*/ 1941534 h 2567176"/>
                <a:gd name="connsiteX4" fmla="*/ 5922 w 4612327"/>
                <a:gd name="connsiteY4" fmla="*/ 2567176 h 2567176"/>
                <a:gd name="connsiteX5" fmla="*/ 0 w 4612327"/>
                <a:gd name="connsiteY5" fmla="*/ 0 h 2567176"/>
                <a:gd name="connsiteX0" fmla="*/ 0 w 4614137"/>
                <a:gd name="connsiteY0" fmla="*/ 0 h 2583218"/>
                <a:gd name="connsiteX1" fmla="*/ 2888731 w 4614137"/>
                <a:gd name="connsiteY1" fmla="*/ 505583 h 2583218"/>
                <a:gd name="connsiteX2" fmla="*/ 4612272 w 4614137"/>
                <a:gd name="connsiteY2" fmla="*/ 463463 h 2583218"/>
                <a:gd name="connsiteX3" fmla="*/ 4614137 w 4614137"/>
                <a:gd name="connsiteY3" fmla="*/ 2583218 h 2583218"/>
                <a:gd name="connsiteX4" fmla="*/ 5922 w 4614137"/>
                <a:gd name="connsiteY4" fmla="*/ 2567176 h 2583218"/>
                <a:gd name="connsiteX5" fmla="*/ 0 w 4614137"/>
                <a:gd name="connsiteY5" fmla="*/ 0 h 258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4137" h="2583218">
                  <a:moveTo>
                    <a:pt x="0" y="0"/>
                  </a:moveTo>
                  <a:lnTo>
                    <a:pt x="2888731" y="505583"/>
                  </a:lnTo>
                  <a:lnTo>
                    <a:pt x="4612272" y="463463"/>
                  </a:lnTo>
                  <a:cubicBezTo>
                    <a:pt x="4613813" y="1027134"/>
                    <a:pt x="4612596" y="2019547"/>
                    <a:pt x="4614137" y="2583218"/>
                  </a:cubicBezTo>
                  <a:lnTo>
                    <a:pt x="5922" y="2567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487DC89-3EBB-4199-B531-EAEA0C50BA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88099" y="4794723"/>
              <a:ext cx="12789074" cy="77716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B55A386-1658-45C0-9F9B-C35949E23588}"/>
                </a:ext>
              </a:extLst>
            </p:cNvPr>
            <p:cNvCxnSpPr/>
            <p:nvPr userDrawn="1"/>
          </p:nvCxnSpPr>
          <p:spPr>
            <a:xfrm>
              <a:off x="12319279" y="5083372"/>
              <a:ext cx="0" cy="999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570372-D5DC-4904-A923-31139CF7767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88099" y="5271262"/>
              <a:ext cx="12789074" cy="88065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659550-D945-444B-9F81-0D746217C6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5699" y="4947123"/>
              <a:ext cx="12789074" cy="777164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E8B4237-1E24-405E-8BCA-1D438F33D1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835" y="5779629"/>
            <a:ext cx="11564527" cy="777164"/>
          </a:xfrm>
        </p:spPr>
        <p:txBody>
          <a:bodyPr anchor="b"/>
          <a:lstStyle>
            <a:lvl1pPr algn="l"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6140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F85F40A-0E8F-4057-91DC-3CB628AD2B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6919E31-A09F-424D-B30D-941418580683}"/>
              </a:ext>
            </a:extLst>
          </p:cNvPr>
          <p:cNvGrpSpPr/>
          <p:nvPr userDrawn="1"/>
        </p:nvGrpSpPr>
        <p:grpSpPr>
          <a:xfrm>
            <a:off x="-288100" y="4794727"/>
            <a:ext cx="12941475" cy="2254607"/>
            <a:chOff x="-288099" y="4794723"/>
            <a:chExt cx="12941474" cy="2254607"/>
          </a:xfrm>
        </p:grpSpPr>
        <p:sp>
          <p:nvSpPr>
            <p:cNvPr id="10" name="Rectangle 3">
              <a:extLst>
                <a:ext uri="{FF2B5EF4-FFF2-40B4-BE49-F238E27FC236}">
                  <a16:creationId xmlns:a16="http://schemas.microsoft.com/office/drawing/2014/main" id="{27570CFF-EC7C-4B5D-9B9F-A90DEE7A6DA8}"/>
                </a:ext>
              </a:extLst>
            </p:cNvPr>
            <p:cNvSpPr/>
            <p:nvPr userDrawn="1"/>
          </p:nvSpPr>
          <p:spPr>
            <a:xfrm>
              <a:off x="-56514" y="4803269"/>
              <a:ext cx="12375792" cy="2246061"/>
            </a:xfrm>
            <a:custGeom>
              <a:avLst/>
              <a:gdLst>
                <a:gd name="connsiteX0" fmla="*/ 0 w 4584526"/>
                <a:gd name="connsiteY0" fmla="*/ 0 h 1941534"/>
                <a:gd name="connsiteX1" fmla="*/ 4584526 w 4584526"/>
                <a:gd name="connsiteY1" fmla="*/ 0 h 1941534"/>
                <a:gd name="connsiteX2" fmla="*/ 4584526 w 4584526"/>
                <a:gd name="connsiteY2" fmla="*/ 1941534 h 1941534"/>
                <a:gd name="connsiteX3" fmla="*/ 0 w 4584526"/>
                <a:gd name="connsiteY3" fmla="*/ 1941534 h 1941534"/>
                <a:gd name="connsiteX4" fmla="*/ 0 w 4584526"/>
                <a:gd name="connsiteY4" fmla="*/ 0 h 1941534"/>
                <a:gd name="connsiteX0" fmla="*/ 0 w 4584526"/>
                <a:gd name="connsiteY0" fmla="*/ 7984 h 1949518"/>
                <a:gd name="connsiteX1" fmla="*/ 1797416 w 4584526"/>
                <a:gd name="connsiteY1" fmla="*/ 0 h 1949518"/>
                <a:gd name="connsiteX2" fmla="*/ 4584526 w 4584526"/>
                <a:gd name="connsiteY2" fmla="*/ 7984 h 1949518"/>
                <a:gd name="connsiteX3" fmla="*/ 4584526 w 4584526"/>
                <a:gd name="connsiteY3" fmla="*/ 1949518 h 1949518"/>
                <a:gd name="connsiteX4" fmla="*/ 0 w 4584526"/>
                <a:gd name="connsiteY4" fmla="*/ 1949518 h 1949518"/>
                <a:gd name="connsiteX5" fmla="*/ 0 w 4584526"/>
                <a:gd name="connsiteY5" fmla="*/ 7984 h 1949518"/>
                <a:gd name="connsiteX0" fmla="*/ 0 w 4584526"/>
                <a:gd name="connsiteY0" fmla="*/ 0 h 1941534"/>
                <a:gd name="connsiteX1" fmla="*/ 2703762 w 4584526"/>
                <a:gd name="connsiteY1" fmla="*/ 417901 h 1941534"/>
                <a:gd name="connsiteX2" fmla="*/ 4584526 w 4584526"/>
                <a:gd name="connsiteY2" fmla="*/ 0 h 1941534"/>
                <a:gd name="connsiteX3" fmla="*/ 4584526 w 4584526"/>
                <a:gd name="connsiteY3" fmla="*/ 1941534 h 1941534"/>
                <a:gd name="connsiteX4" fmla="*/ 0 w 4584526"/>
                <a:gd name="connsiteY4" fmla="*/ 1941534 h 1941534"/>
                <a:gd name="connsiteX5" fmla="*/ 0 w 4584526"/>
                <a:gd name="connsiteY5" fmla="*/ 0 h 1941534"/>
                <a:gd name="connsiteX0" fmla="*/ 0 w 4584526"/>
                <a:gd name="connsiteY0" fmla="*/ 0 h 1941534"/>
                <a:gd name="connsiteX1" fmla="*/ 3092196 w 4584526"/>
                <a:gd name="connsiteY1" fmla="*/ 518109 h 1941534"/>
                <a:gd name="connsiteX2" fmla="*/ 4584526 w 4584526"/>
                <a:gd name="connsiteY2" fmla="*/ 0 h 1941534"/>
                <a:gd name="connsiteX3" fmla="*/ 4584526 w 4584526"/>
                <a:gd name="connsiteY3" fmla="*/ 1941534 h 1941534"/>
                <a:gd name="connsiteX4" fmla="*/ 0 w 4584526"/>
                <a:gd name="connsiteY4" fmla="*/ 1941534 h 1941534"/>
                <a:gd name="connsiteX5" fmla="*/ 0 w 4584526"/>
                <a:gd name="connsiteY5" fmla="*/ 0 h 1941534"/>
                <a:gd name="connsiteX0" fmla="*/ 0 w 4584526"/>
                <a:gd name="connsiteY0" fmla="*/ 0 h 1941534"/>
                <a:gd name="connsiteX1" fmla="*/ 3092196 w 4584526"/>
                <a:gd name="connsiteY1" fmla="*/ 518109 h 1941534"/>
                <a:gd name="connsiteX2" fmla="*/ 4579902 w 4584526"/>
                <a:gd name="connsiteY2" fmla="*/ 250521 h 1941534"/>
                <a:gd name="connsiteX3" fmla="*/ 4584526 w 4584526"/>
                <a:gd name="connsiteY3" fmla="*/ 1941534 h 1941534"/>
                <a:gd name="connsiteX4" fmla="*/ 0 w 4584526"/>
                <a:gd name="connsiteY4" fmla="*/ 1941534 h 1941534"/>
                <a:gd name="connsiteX5" fmla="*/ 0 w 4584526"/>
                <a:gd name="connsiteY5" fmla="*/ 0 h 1941534"/>
                <a:gd name="connsiteX0" fmla="*/ 0 w 4612327"/>
                <a:gd name="connsiteY0" fmla="*/ 0 h 1941534"/>
                <a:gd name="connsiteX1" fmla="*/ 3092196 w 4612327"/>
                <a:gd name="connsiteY1" fmla="*/ 518109 h 1941534"/>
                <a:gd name="connsiteX2" fmla="*/ 4612272 w 4612327"/>
                <a:gd name="connsiteY2" fmla="*/ 463463 h 1941534"/>
                <a:gd name="connsiteX3" fmla="*/ 4584526 w 4612327"/>
                <a:gd name="connsiteY3" fmla="*/ 1941534 h 1941534"/>
                <a:gd name="connsiteX4" fmla="*/ 0 w 4612327"/>
                <a:gd name="connsiteY4" fmla="*/ 1941534 h 1941534"/>
                <a:gd name="connsiteX5" fmla="*/ 0 w 4612327"/>
                <a:gd name="connsiteY5" fmla="*/ 0 h 1941534"/>
                <a:gd name="connsiteX0" fmla="*/ 0 w 4612327"/>
                <a:gd name="connsiteY0" fmla="*/ 0 h 1941534"/>
                <a:gd name="connsiteX1" fmla="*/ 2888731 w 4612327"/>
                <a:gd name="connsiteY1" fmla="*/ 505583 h 1941534"/>
                <a:gd name="connsiteX2" fmla="*/ 4612272 w 4612327"/>
                <a:gd name="connsiteY2" fmla="*/ 463463 h 1941534"/>
                <a:gd name="connsiteX3" fmla="*/ 4584526 w 4612327"/>
                <a:gd name="connsiteY3" fmla="*/ 1941534 h 1941534"/>
                <a:gd name="connsiteX4" fmla="*/ 0 w 4612327"/>
                <a:gd name="connsiteY4" fmla="*/ 1941534 h 1941534"/>
                <a:gd name="connsiteX5" fmla="*/ 0 w 4612327"/>
                <a:gd name="connsiteY5" fmla="*/ 0 h 1941534"/>
                <a:gd name="connsiteX0" fmla="*/ 0 w 4612327"/>
                <a:gd name="connsiteY0" fmla="*/ 0 h 2567176"/>
                <a:gd name="connsiteX1" fmla="*/ 2888731 w 4612327"/>
                <a:gd name="connsiteY1" fmla="*/ 505583 h 2567176"/>
                <a:gd name="connsiteX2" fmla="*/ 4612272 w 4612327"/>
                <a:gd name="connsiteY2" fmla="*/ 463463 h 2567176"/>
                <a:gd name="connsiteX3" fmla="*/ 4584526 w 4612327"/>
                <a:gd name="connsiteY3" fmla="*/ 1941534 h 2567176"/>
                <a:gd name="connsiteX4" fmla="*/ 5922 w 4612327"/>
                <a:gd name="connsiteY4" fmla="*/ 2567176 h 2567176"/>
                <a:gd name="connsiteX5" fmla="*/ 0 w 4612327"/>
                <a:gd name="connsiteY5" fmla="*/ 0 h 2567176"/>
                <a:gd name="connsiteX0" fmla="*/ 0 w 4614137"/>
                <a:gd name="connsiteY0" fmla="*/ 0 h 2583218"/>
                <a:gd name="connsiteX1" fmla="*/ 2888731 w 4614137"/>
                <a:gd name="connsiteY1" fmla="*/ 505583 h 2583218"/>
                <a:gd name="connsiteX2" fmla="*/ 4612272 w 4614137"/>
                <a:gd name="connsiteY2" fmla="*/ 463463 h 2583218"/>
                <a:gd name="connsiteX3" fmla="*/ 4614137 w 4614137"/>
                <a:gd name="connsiteY3" fmla="*/ 2583218 h 2583218"/>
                <a:gd name="connsiteX4" fmla="*/ 5922 w 4614137"/>
                <a:gd name="connsiteY4" fmla="*/ 2567176 h 2583218"/>
                <a:gd name="connsiteX5" fmla="*/ 0 w 4614137"/>
                <a:gd name="connsiteY5" fmla="*/ 0 h 258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4137" h="2583218">
                  <a:moveTo>
                    <a:pt x="0" y="0"/>
                  </a:moveTo>
                  <a:lnTo>
                    <a:pt x="2888731" y="505583"/>
                  </a:lnTo>
                  <a:lnTo>
                    <a:pt x="4612272" y="463463"/>
                  </a:lnTo>
                  <a:cubicBezTo>
                    <a:pt x="4613813" y="1027134"/>
                    <a:pt x="4612596" y="2019547"/>
                    <a:pt x="4614137" y="2583218"/>
                  </a:cubicBezTo>
                  <a:lnTo>
                    <a:pt x="5922" y="2567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487DC89-3EBB-4199-B531-EAEA0C50BA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88099" y="4794723"/>
              <a:ext cx="12789074" cy="77716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B55A386-1658-45C0-9F9B-C35949E23588}"/>
                </a:ext>
              </a:extLst>
            </p:cNvPr>
            <p:cNvCxnSpPr/>
            <p:nvPr userDrawn="1"/>
          </p:nvCxnSpPr>
          <p:spPr>
            <a:xfrm>
              <a:off x="12319279" y="5083372"/>
              <a:ext cx="0" cy="999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570372-D5DC-4904-A923-31139CF7767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88099" y="5271262"/>
              <a:ext cx="12789074" cy="88065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659550-D945-444B-9F81-0D746217C6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5699" y="4947123"/>
              <a:ext cx="12789074" cy="777164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E8B4237-1E24-405E-8BCA-1D438F33D1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835" y="5779629"/>
            <a:ext cx="11564527" cy="777164"/>
          </a:xfrm>
        </p:spPr>
        <p:txBody>
          <a:bodyPr anchor="b"/>
          <a:lstStyle>
            <a:lvl1pPr algn="l"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8397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0A33236-BF25-4CA6-9EE3-E3419C978C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6919E31-A09F-424D-B30D-941418580683}"/>
              </a:ext>
            </a:extLst>
          </p:cNvPr>
          <p:cNvGrpSpPr/>
          <p:nvPr userDrawn="1"/>
        </p:nvGrpSpPr>
        <p:grpSpPr>
          <a:xfrm>
            <a:off x="-288100" y="4794727"/>
            <a:ext cx="12941475" cy="2254607"/>
            <a:chOff x="-288099" y="4794723"/>
            <a:chExt cx="12941474" cy="2254607"/>
          </a:xfrm>
        </p:grpSpPr>
        <p:sp>
          <p:nvSpPr>
            <p:cNvPr id="10" name="Rectangle 3">
              <a:extLst>
                <a:ext uri="{FF2B5EF4-FFF2-40B4-BE49-F238E27FC236}">
                  <a16:creationId xmlns:a16="http://schemas.microsoft.com/office/drawing/2014/main" id="{27570CFF-EC7C-4B5D-9B9F-A90DEE7A6DA8}"/>
                </a:ext>
              </a:extLst>
            </p:cNvPr>
            <p:cNvSpPr/>
            <p:nvPr userDrawn="1"/>
          </p:nvSpPr>
          <p:spPr>
            <a:xfrm>
              <a:off x="-56514" y="4803269"/>
              <a:ext cx="12375792" cy="2246061"/>
            </a:xfrm>
            <a:custGeom>
              <a:avLst/>
              <a:gdLst>
                <a:gd name="connsiteX0" fmla="*/ 0 w 4584526"/>
                <a:gd name="connsiteY0" fmla="*/ 0 h 1941534"/>
                <a:gd name="connsiteX1" fmla="*/ 4584526 w 4584526"/>
                <a:gd name="connsiteY1" fmla="*/ 0 h 1941534"/>
                <a:gd name="connsiteX2" fmla="*/ 4584526 w 4584526"/>
                <a:gd name="connsiteY2" fmla="*/ 1941534 h 1941534"/>
                <a:gd name="connsiteX3" fmla="*/ 0 w 4584526"/>
                <a:gd name="connsiteY3" fmla="*/ 1941534 h 1941534"/>
                <a:gd name="connsiteX4" fmla="*/ 0 w 4584526"/>
                <a:gd name="connsiteY4" fmla="*/ 0 h 1941534"/>
                <a:gd name="connsiteX0" fmla="*/ 0 w 4584526"/>
                <a:gd name="connsiteY0" fmla="*/ 7984 h 1949518"/>
                <a:gd name="connsiteX1" fmla="*/ 1797416 w 4584526"/>
                <a:gd name="connsiteY1" fmla="*/ 0 h 1949518"/>
                <a:gd name="connsiteX2" fmla="*/ 4584526 w 4584526"/>
                <a:gd name="connsiteY2" fmla="*/ 7984 h 1949518"/>
                <a:gd name="connsiteX3" fmla="*/ 4584526 w 4584526"/>
                <a:gd name="connsiteY3" fmla="*/ 1949518 h 1949518"/>
                <a:gd name="connsiteX4" fmla="*/ 0 w 4584526"/>
                <a:gd name="connsiteY4" fmla="*/ 1949518 h 1949518"/>
                <a:gd name="connsiteX5" fmla="*/ 0 w 4584526"/>
                <a:gd name="connsiteY5" fmla="*/ 7984 h 1949518"/>
                <a:gd name="connsiteX0" fmla="*/ 0 w 4584526"/>
                <a:gd name="connsiteY0" fmla="*/ 0 h 1941534"/>
                <a:gd name="connsiteX1" fmla="*/ 2703762 w 4584526"/>
                <a:gd name="connsiteY1" fmla="*/ 417901 h 1941534"/>
                <a:gd name="connsiteX2" fmla="*/ 4584526 w 4584526"/>
                <a:gd name="connsiteY2" fmla="*/ 0 h 1941534"/>
                <a:gd name="connsiteX3" fmla="*/ 4584526 w 4584526"/>
                <a:gd name="connsiteY3" fmla="*/ 1941534 h 1941534"/>
                <a:gd name="connsiteX4" fmla="*/ 0 w 4584526"/>
                <a:gd name="connsiteY4" fmla="*/ 1941534 h 1941534"/>
                <a:gd name="connsiteX5" fmla="*/ 0 w 4584526"/>
                <a:gd name="connsiteY5" fmla="*/ 0 h 1941534"/>
                <a:gd name="connsiteX0" fmla="*/ 0 w 4584526"/>
                <a:gd name="connsiteY0" fmla="*/ 0 h 1941534"/>
                <a:gd name="connsiteX1" fmla="*/ 3092196 w 4584526"/>
                <a:gd name="connsiteY1" fmla="*/ 518109 h 1941534"/>
                <a:gd name="connsiteX2" fmla="*/ 4584526 w 4584526"/>
                <a:gd name="connsiteY2" fmla="*/ 0 h 1941534"/>
                <a:gd name="connsiteX3" fmla="*/ 4584526 w 4584526"/>
                <a:gd name="connsiteY3" fmla="*/ 1941534 h 1941534"/>
                <a:gd name="connsiteX4" fmla="*/ 0 w 4584526"/>
                <a:gd name="connsiteY4" fmla="*/ 1941534 h 1941534"/>
                <a:gd name="connsiteX5" fmla="*/ 0 w 4584526"/>
                <a:gd name="connsiteY5" fmla="*/ 0 h 1941534"/>
                <a:gd name="connsiteX0" fmla="*/ 0 w 4584526"/>
                <a:gd name="connsiteY0" fmla="*/ 0 h 1941534"/>
                <a:gd name="connsiteX1" fmla="*/ 3092196 w 4584526"/>
                <a:gd name="connsiteY1" fmla="*/ 518109 h 1941534"/>
                <a:gd name="connsiteX2" fmla="*/ 4579902 w 4584526"/>
                <a:gd name="connsiteY2" fmla="*/ 250521 h 1941534"/>
                <a:gd name="connsiteX3" fmla="*/ 4584526 w 4584526"/>
                <a:gd name="connsiteY3" fmla="*/ 1941534 h 1941534"/>
                <a:gd name="connsiteX4" fmla="*/ 0 w 4584526"/>
                <a:gd name="connsiteY4" fmla="*/ 1941534 h 1941534"/>
                <a:gd name="connsiteX5" fmla="*/ 0 w 4584526"/>
                <a:gd name="connsiteY5" fmla="*/ 0 h 1941534"/>
                <a:gd name="connsiteX0" fmla="*/ 0 w 4612327"/>
                <a:gd name="connsiteY0" fmla="*/ 0 h 1941534"/>
                <a:gd name="connsiteX1" fmla="*/ 3092196 w 4612327"/>
                <a:gd name="connsiteY1" fmla="*/ 518109 h 1941534"/>
                <a:gd name="connsiteX2" fmla="*/ 4612272 w 4612327"/>
                <a:gd name="connsiteY2" fmla="*/ 463463 h 1941534"/>
                <a:gd name="connsiteX3" fmla="*/ 4584526 w 4612327"/>
                <a:gd name="connsiteY3" fmla="*/ 1941534 h 1941534"/>
                <a:gd name="connsiteX4" fmla="*/ 0 w 4612327"/>
                <a:gd name="connsiteY4" fmla="*/ 1941534 h 1941534"/>
                <a:gd name="connsiteX5" fmla="*/ 0 w 4612327"/>
                <a:gd name="connsiteY5" fmla="*/ 0 h 1941534"/>
                <a:gd name="connsiteX0" fmla="*/ 0 w 4612327"/>
                <a:gd name="connsiteY0" fmla="*/ 0 h 1941534"/>
                <a:gd name="connsiteX1" fmla="*/ 2888731 w 4612327"/>
                <a:gd name="connsiteY1" fmla="*/ 505583 h 1941534"/>
                <a:gd name="connsiteX2" fmla="*/ 4612272 w 4612327"/>
                <a:gd name="connsiteY2" fmla="*/ 463463 h 1941534"/>
                <a:gd name="connsiteX3" fmla="*/ 4584526 w 4612327"/>
                <a:gd name="connsiteY3" fmla="*/ 1941534 h 1941534"/>
                <a:gd name="connsiteX4" fmla="*/ 0 w 4612327"/>
                <a:gd name="connsiteY4" fmla="*/ 1941534 h 1941534"/>
                <a:gd name="connsiteX5" fmla="*/ 0 w 4612327"/>
                <a:gd name="connsiteY5" fmla="*/ 0 h 1941534"/>
                <a:gd name="connsiteX0" fmla="*/ 0 w 4612327"/>
                <a:gd name="connsiteY0" fmla="*/ 0 h 2567176"/>
                <a:gd name="connsiteX1" fmla="*/ 2888731 w 4612327"/>
                <a:gd name="connsiteY1" fmla="*/ 505583 h 2567176"/>
                <a:gd name="connsiteX2" fmla="*/ 4612272 w 4612327"/>
                <a:gd name="connsiteY2" fmla="*/ 463463 h 2567176"/>
                <a:gd name="connsiteX3" fmla="*/ 4584526 w 4612327"/>
                <a:gd name="connsiteY3" fmla="*/ 1941534 h 2567176"/>
                <a:gd name="connsiteX4" fmla="*/ 5922 w 4612327"/>
                <a:gd name="connsiteY4" fmla="*/ 2567176 h 2567176"/>
                <a:gd name="connsiteX5" fmla="*/ 0 w 4612327"/>
                <a:gd name="connsiteY5" fmla="*/ 0 h 2567176"/>
                <a:gd name="connsiteX0" fmla="*/ 0 w 4614137"/>
                <a:gd name="connsiteY0" fmla="*/ 0 h 2583218"/>
                <a:gd name="connsiteX1" fmla="*/ 2888731 w 4614137"/>
                <a:gd name="connsiteY1" fmla="*/ 505583 h 2583218"/>
                <a:gd name="connsiteX2" fmla="*/ 4612272 w 4614137"/>
                <a:gd name="connsiteY2" fmla="*/ 463463 h 2583218"/>
                <a:gd name="connsiteX3" fmla="*/ 4614137 w 4614137"/>
                <a:gd name="connsiteY3" fmla="*/ 2583218 h 2583218"/>
                <a:gd name="connsiteX4" fmla="*/ 5922 w 4614137"/>
                <a:gd name="connsiteY4" fmla="*/ 2567176 h 2583218"/>
                <a:gd name="connsiteX5" fmla="*/ 0 w 4614137"/>
                <a:gd name="connsiteY5" fmla="*/ 0 h 258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4137" h="2583218">
                  <a:moveTo>
                    <a:pt x="0" y="0"/>
                  </a:moveTo>
                  <a:lnTo>
                    <a:pt x="2888731" y="505583"/>
                  </a:lnTo>
                  <a:lnTo>
                    <a:pt x="4612272" y="463463"/>
                  </a:lnTo>
                  <a:cubicBezTo>
                    <a:pt x="4613813" y="1027134"/>
                    <a:pt x="4612596" y="2019547"/>
                    <a:pt x="4614137" y="2583218"/>
                  </a:cubicBezTo>
                  <a:lnTo>
                    <a:pt x="5922" y="2567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487DC89-3EBB-4199-B531-EAEA0C50BA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88099" y="4794723"/>
              <a:ext cx="12789074" cy="77716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B55A386-1658-45C0-9F9B-C35949E23588}"/>
                </a:ext>
              </a:extLst>
            </p:cNvPr>
            <p:cNvCxnSpPr/>
            <p:nvPr userDrawn="1"/>
          </p:nvCxnSpPr>
          <p:spPr>
            <a:xfrm>
              <a:off x="12319279" y="5083372"/>
              <a:ext cx="0" cy="999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570372-D5DC-4904-A923-31139CF7767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88099" y="5271262"/>
              <a:ext cx="12789074" cy="88065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659550-D945-444B-9F81-0D746217C6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5699" y="4947123"/>
              <a:ext cx="12789074" cy="777164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E8B4237-1E24-405E-8BCA-1D438F33D1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835" y="5779629"/>
            <a:ext cx="11564527" cy="777164"/>
          </a:xfrm>
        </p:spPr>
        <p:txBody>
          <a:bodyPr anchor="b"/>
          <a:lstStyle>
            <a:lvl1pPr algn="l"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498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7AAB327-811E-47BF-83A2-8E669C1F6F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6919E31-A09F-424D-B30D-941418580683}"/>
              </a:ext>
            </a:extLst>
          </p:cNvPr>
          <p:cNvGrpSpPr/>
          <p:nvPr userDrawn="1"/>
        </p:nvGrpSpPr>
        <p:grpSpPr>
          <a:xfrm>
            <a:off x="-288100" y="4794727"/>
            <a:ext cx="12941475" cy="2254607"/>
            <a:chOff x="-288099" y="4794723"/>
            <a:chExt cx="12941474" cy="2254607"/>
          </a:xfrm>
        </p:grpSpPr>
        <p:sp>
          <p:nvSpPr>
            <p:cNvPr id="10" name="Rectangle 3">
              <a:extLst>
                <a:ext uri="{FF2B5EF4-FFF2-40B4-BE49-F238E27FC236}">
                  <a16:creationId xmlns:a16="http://schemas.microsoft.com/office/drawing/2014/main" id="{27570CFF-EC7C-4B5D-9B9F-A90DEE7A6DA8}"/>
                </a:ext>
              </a:extLst>
            </p:cNvPr>
            <p:cNvSpPr/>
            <p:nvPr userDrawn="1"/>
          </p:nvSpPr>
          <p:spPr>
            <a:xfrm>
              <a:off x="-56514" y="4803269"/>
              <a:ext cx="12375792" cy="2246061"/>
            </a:xfrm>
            <a:custGeom>
              <a:avLst/>
              <a:gdLst>
                <a:gd name="connsiteX0" fmla="*/ 0 w 4584526"/>
                <a:gd name="connsiteY0" fmla="*/ 0 h 1941534"/>
                <a:gd name="connsiteX1" fmla="*/ 4584526 w 4584526"/>
                <a:gd name="connsiteY1" fmla="*/ 0 h 1941534"/>
                <a:gd name="connsiteX2" fmla="*/ 4584526 w 4584526"/>
                <a:gd name="connsiteY2" fmla="*/ 1941534 h 1941534"/>
                <a:gd name="connsiteX3" fmla="*/ 0 w 4584526"/>
                <a:gd name="connsiteY3" fmla="*/ 1941534 h 1941534"/>
                <a:gd name="connsiteX4" fmla="*/ 0 w 4584526"/>
                <a:gd name="connsiteY4" fmla="*/ 0 h 1941534"/>
                <a:gd name="connsiteX0" fmla="*/ 0 w 4584526"/>
                <a:gd name="connsiteY0" fmla="*/ 7984 h 1949518"/>
                <a:gd name="connsiteX1" fmla="*/ 1797416 w 4584526"/>
                <a:gd name="connsiteY1" fmla="*/ 0 h 1949518"/>
                <a:gd name="connsiteX2" fmla="*/ 4584526 w 4584526"/>
                <a:gd name="connsiteY2" fmla="*/ 7984 h 1949518"/>
                <a:gd name="connsiteX3" fmla="*/ 4584526 w 4584526"/>
                <a:gd name="connsiteY3" fmla="*/ 1949518 h 1949518"/>
                <a:gd name="connsiteX4" fmla="*/ 0 w 4584526"/>
                <a:gd name="connsiteY4" fmla="*/ 1949518 h 1949518"/>
                <a:gd name="connsiteX5" fmla="*/ 0 w 4584526"/>
                <a:gd name="connsiteY5" fmla="*/ 7984 h 1949518"/>
                <a:gd name="connsiteX0" fmla="*/ 0 w 4584526"/>
                <a:gd name="connsiteY0" fmla="*/ 0 h 1941534"/>
                <a:gd name="connsiteX1" fmla="*/ 2703762 w 4584526"/>
                <a:gd name="connsiteY1" fmla="*/ 417901 h 1941534"/>
                <a:gd name="connsiteX2" fmla="*/ 4584526 w 4584526"/>
                <a:gd name="connsiteY2" fmla="*/ 0 h 1941534"/>
                <a:gd name="connsiteX3" fmla="*/ 4584526 w 4584526"/>
                <a:gd name="connsiteY3" fmla="*/ 1941534 h 1941534"/>
                <a:gd name="connsiteX4" fmla="*/ 0 w 4584526"/>
                <a:gd name="connsiteY4" fmla="*/ 1941534 h 1941534"/>
                <a:gd name="connsiteX5" fmla="*/ 0 w 4584526"/>
                <a:gd name="connsiteY5" fmla="*/ 0 h 1941534"/>
                <a:gd name="connsiteX0" fmla="*/ 0 w 4584526"/>
                <a:gd name="connsiteY0" fmla="*/ 0 h 1941534"/>
                <a:gd name="connsiteX1" fmla="*/ 3092196 w 4584526"/>
                <a:gd name="connsiteY1" fmla="*/ 518109 h 1941534"/>
                <a:gd name="connsiteX2" fmla="*/ 4584526 w 4584526"/>
                <a:gd name="connsiteY2" fmla="*/ 0 h 1941534"/>
                <a:gd name="connsiteX3" fmla="*/ 4584526 w 4584526"/>
                <a:gd name="connsiteY3" fmla="*/ 1941534 h 1941534"/>
                <a:gd name="connsiteX4" fmla="*/ 0 w 4584526"/>
                <a:gd name="connsiteY4" fmla="*/ 1941534 h 1941534"/>
                <a:gd name="connsiteX5" fmla="*/ 0 w 4584526"/>
                <a:gd name="connsiteY5" fmla="*/ 0 h 1941534"/>
                <a:gd name="connsiteX0" fmla="*/ 0 w 4584526"/>
                <a:gd name="connsiteY0" fmla="*/ 0 h 1941534"/>
                <a:gd name="connsiteX1" fmla="*/ 3092196 w 4584526"/>
                <a:gd name="connsiteY1" fmla="*/ 518109 h 1941534"/>
                <a:gd name="connsiteX2" fmla="*/ 4579902 w 4584526"/>
                <a:gd name="connsiteY2" fmla="*/ 250521 h 1941534"/>
                <a:gd name="connsiteX3" fmla="*/ 4584526 w 4584526"/>
                <a:gd name="connsiteY3" fmla="*/ 1941534 h 1941534"/>
                <a:gd name="connsiteX4" fmla="*/ 0 w 4584526"/>
                <a:gd name="connsiteY4" fmla="*/ 1941534 h 1941534"/>
                <a:gd name="connsiteX5" fmla="*/ 0 w 4584526"/>
                <a:gd name="connsiteY5" fmla="*/ 0 h 1941534"/>
                <a:gd name="connsiteX0" fmla="*/ 0 w 4612327"/>
                <a:gd name="connsiteY0" fmla="*/ 0 h 1941534"/>
                <a:gd name="connsiteX1" fmla="*/ 3092196 w 4612327"/>
                <a:gd name="connsiteY1" fmla="*/ 518109 h 1941534"/>
                <a:gd name="connsiteX2" fmla="*/ 4612272 w 4612327"/>
                <a:gd name="connsiteY2" fmla="*/ 463463 h 1941534"/>
                <a:gd name="connsiteX3" fmla="*/ 4584526 w 4612327"/>
                <a:gd name="connsiteY3" fmla="*/ 1941534 h 1941534"/>
                <a:gd name="connsiteX4" fmla="*/ 0 w 4612327"/>
                <a:gd name="connsiteY4" fmla="*/ 1941534 h 1941534"/>
                <a:gd name="connsiteX5" fmla="*/ 0 w 4612327"/>
                <a:gd name="connsiteY5" fmla="*/ 0 h 1941534"/>
                <a:gd name="connsiteX0" fmla="*/ 0 w 4612327"/>
                <a:gd name="connsiteY0" fmla="*/ 0 h 1941534"/>
                <a:gd name="connsiteX1" fmla="*/ 2888731 w 4612327"/>
                <a:gd name="connsiteY1" fmla="*/ 505583 h 1941534"/>
                <a:gd name="connsiteX2" fmla="*/ 4612272 w 4612327"/>
                <a:gd name="connsiteY2" fmla="*/ 463463 h 1941534"/>
                <a:gd name="connsiteX3" fmla="*/ 4584526 w 4612327"/>
                <a:gd name="connsiteY3" fmla="*/ 1941534 h 1941534"/>
                <a:gd name="connsiteX4" fmla="*/ 0 w 4612327"/>
                <a:gd name="connsiteY4" fmla="*/ 1941534 h 1941534"/>
                <a:gd name="connsiteX5" fmla="*/ 0 w 4612327"/>
                <a:gd name="connsiteY5" fmla="*/ 0 h 1941534"/>
                <a:gd name="connsiteX0" fmla="*/ 0 w 4612327"/>
                <a:gd name="connsiteY0" fmla="*/ 0 h 2567176"/>
                <a:gd name="connsiteX1" fmla="*/ 2888731 w 4612327"/>
                <a:gd name="connsiteY1" fmla="*/ 505583 h 2567176"/>
                <a:gd name="connsiteX2" fmla="*/ 4612272 w 4612327"/>
                <a:gd name="connsiteY2" fmla="*/ 463463 h 2567176"/>
                <a:gd name="connsiteX3" fmla="*/ 4584526 w 4612327"/>
                <a:gd name="connsiteY3" fmla="*/ 1941534 h 2567176"/>
                <a:gd name="connsiteX4" fmla="*/ 5922 w 4612327"/>
                <a:gd name="connsiteY4" fmla="*/ 2567176 h 2567176"/>
                <a:gd name="connsiteX5" fmla="*/ 0 w 4612327"/>
                <a:gd name="connsiteY5" fmla="*/ 0 h 2567176"/>
                <a:gd name="connsiteX0" fmla="*/ 0 w 4614137"/>
                <a:gd name="connsiteY0" fmla="*/ 0 h 2583218"/>
                <a:gd name="connsiteX1" fmla="*/ 2888731 w 4614137"/>
                <a:gd name="connsiteY1" fmla="*/ 505583 h 2583218"/>
                <a:gd name="connsiteX2" fmla="*/ 4612272 w 4614137"/>
                <a:gd name="connsiteY2" fmla="*/ 463463 h 2583218"/>
                <a:gd name="connsiteX3" fmla="*/ 4614137 w 4614137"/>
                <a:gd name="connsiteY3" fmla="*/ 2583218 h 2583218"/>
                <a:gd name="connsiteX4" fmla="*/ 5922 w 4614137"/>
                <a:gd name="connsiteY4" fmla="*/ 2567176 h 2583218"/>
                <a:gd name="connsiteX5" fmla="*/ 0 w 4614137"/>
                <a:gd name="connsiteY5" fmla="*/ 0 h 258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4137" h="2583218">
                  <a:moveTo>
                    <a:pt x="0" y="0"/>
                  </a:moveTo>
                  <a:lnTo>
                    <a:pt x="2888731" y="505583"/>
                  </a:lnTo>
                  <a:lnTo>
                    <a:pt x="4612272" y="463463"/>
                  </a:lnTo>
                  <a:cubicBezTo>
                    <a:pt x="4613813" y="1027134"/>
                    <a:pt x="4612596" y="2019547"/>
                    <a:pt x="4614137" y="2583218"/>
                  </a:cubicBezTo>
                  <a:lnTo>
                    <a:pt x="5922" y="2567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487DC89-3EBB-4199-B531-EAEA0C50BA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88099" y="4794723"/>
              <a:ext cx="12789074" cy="77716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B55A386-1658-45C0-9F9B-C35949E23588}"/>
                </a:ext>
              </a:extLst>
            </p:cNvPr>
            <p:cNvCxnSpPr/>
            <p:nvPr userDrawn="1"/>
          </p:nvCxnSpPr>
          <p:spPr>
            <a:xfrm>
              <a:off x="12319279" y="5083372"/>
              <a:ext cx="0" cy="999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570372-D5DC-4904-A923-31139CF7767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288099" y="5271262"/>
              <a:ext cx="12789074" cy="88065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659550-D945-444B-9F81-0D746217C6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5699" y="4947123"/>
              <a:ext cx="12789074" cy="777164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E8B4237-1E24-405E-8BCA-1D438F33D1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835" y="5779629"/>
            <a:ext cx="11564527" cy="777164"/>
          </a:xfrm>
        </p:spPr>
        <p:txBody>
          <a:bodyPr anchor="b"/>
          <a:lstStyle>
            <a:lvl1pPr algn="l"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2026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A82A2A-DE53-45DC-B0AD-DD4C74F53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607" y="389189"/>
            <a:ext cx="11003268" cy="72061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997BD9-D7D6-4AF2-8ABB-AC1F9AFB6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9606" y="1621081"/>
            <a:ext cx="11003269" cy="4151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6B2EABF-C97F-45E8-A980-BBC7C74F846F}"/>
              </a:ext>
            </a:extLst>
          </p:cNvPr>
          <p:cNvCxnSpPr>
            <a:cxnSpLocks/>
          </p:cNvCxnSpPr>
          <p:nvPr userDrawn="1"/>
        </p:nvCxnSpPr>
        <p:spPr>
          <a:xfrm>
            <a:off x="671255" y="1286113"/>
            <a:ext cx="10901620" cy="0"/>
          </a:xfrm>
          <a:prstGeom prst="line">
            <a:avLst/>
          </a:prstGeom>
          <a:ln w="57150" cap="rnd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Placeholder 4" descr="A picture containing shape&#10;&#10;Description automatically generated">
            <a:extLst>
              <a:ext uri="{FF2B5EF4-FFF2-40B4-BE49-F238E27FC236}">
                <a16:creationId xmlns:a16="http://schemas.microsoft.com/office/drawing/2014/main" id="{D5C42E0C-22F2-460D-B15B-1A5C15B3FF20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177337" y="5636721"/>
            <a:ext cx="1445059" cy="879868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7B30286-8F93-4841-88A3-E53D81DCCF68}"/>
              </a:ext>
            </a:extLst>
          </p:cNvPr>
          <p:cNvCxnSpPr>
            <a:cxnSpLocks/>
          </p:cNvCxnSpPr>
          <p:nvPr userDrawn="1"/>
        </p:nvCxnSpPr>
        <p:spPr>
          <a:xfrm>
            <a:off x="-7950" y="6623439"/>
            <a:ext cx="12199951" cy="7156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652DD1-570D-4941-ABC7-A567998D732B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7950" y="6400800"/>
            <a:ext cx="12199951" cy="3896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C26F9E8-DD6C-4938-949C-33B6B43CF503}"/>
              </a:ext>
            </a:extLst>
          </p:cNvPr>
          <p:cNvCxnSpPr>
            <a:cxnSpLocks/>
          </p:cNvCxnSpPr>
          <p:nvPr userDrawn="1"/>
        </p:nvCxnSpPr>
        <p:spPr>
          <a:xfrm flipV="1">
            <a:off x="-7950" y="6559123"/>
            <a:ext cx="12199951" cy="29887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484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23" r:id="rId14"/>
    <p:sldLayoutId id="2147483661" r:id="rId15"/>
    <p:sldLayoutId id="2147483665" r:id="rId16"/>
    <p:sldLayoutId id="2147483662" r:id="rId17"/>
    <p:sldLayoutId id="2147483663" r:id="rId18"/>
    <p:sldLayoutId id="2147483652" r:id="rId19"/>
    <p:sldLayoutId id="2147483666" r:id="rId20"/>
    <p:sldLayoutId id="2147483667" r:id="rId21"/>
    <p:sldLayoutId id="2147483716" r:id="rId22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600" b="1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1305" indent="-341305" algn="l" defTabSz="914377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2400" b="0" u="none" kern="1200">
          <a:solidFill>
            <a:schemeClr val="tx1"/>
          </a:solidFill>
          <a:latin typeface="+mn-lt"/>
          <a:ea typeface="+mn-ea"/>
          <a:cs typeface="+mn-cs"/>
        </a:defRPr>
      </a:lvl1pPr>
      <a:lvl2pPr marL="804843" indent="-228594" algn="l" defTabSz="914377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tabLst>
          <a:tab pos="804843" algn="l"/>
        </a:tabLst>
        <a:defRPr sz="20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201709" indent="-228594" algn="l" defTabSz="914377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50959" indent="-228594" algn="l" defTabSz="914377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16086" indent="-228594" algn="l" defTabSz="914377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rve-you-rx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7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7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w16.ultipro.com*/" TargetMode="External"/><Relationship Id="rId3" Type="http://schemas.openxmlformats.org/officeDocument/2006/relationships/image" Target="../media/image39.jpe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9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weapon, wheel&#10;&#10;Description automatically generated">
            <a:extLst>
              <a:ext uri="{FF2B5EF4-FFF2-40B4-BE49-F238E27FC236}">
                <a16:creationId xmlns:a16="http://schemas.microsoft.com/office/drawing/2014/main" id="{0D90A597-58D6-4D5A-BCC1-29A09AF0253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27C9E0-91DE-470D-B310-6C588C9B0F5A}"/>
              </a:ext>
            </a:extLst>
          </p:cNvPr>
          <p:cNvSpPr txBox="1"/>
          <p:nvPr/>
        </p:nvSpPr>
        <p:spPr>
          <a:xfrm>
            <a:off x="478840" y="4831083"/>
            <a:ext cx="4631640" cy="47012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defTabSz="914377">
              <a:defRPr/>
            </a:pPr>
            <a:r>
              <a:rPr lang="en-US" sz="1400" b="1" dirty="0" err="1">
                <a:solidFill>
                  <a:srgbClr val="5BBA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Lub</a:t>
            </a:r>
            <a:r>
              <a:rPr lang="en-US" sz="1400" b="1" dirty="0">
                <a:solidFill>
                  <a:srgbClr val="5BBA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rgbClr val="5BBA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Kaum</a:t>
            </a:r>
            <a:r>
              <a:rPr lang="en-US" sz="1400" b="1" dirty="0">
                <a:solidFill>
                  <a:srgbClr val="5BBA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rgbClr val="5BBA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Hli</a:t>
            </a:r>
            <a:r>
              <a:rPr lang="en-US" sz="1400" b="1" dirty="0">
                <a:solidFill>
                  <a:srgbClr val="5BBA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rgbClr val="5BBA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Hnub</a:t>
            </a:r>
            <a:r>
              <a:rPr lang="en-US" sz="1400" b="1" dirty="0">
                <a:solidFill>
                  <a:srgbClr val="5BBA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Tim 3 – </a:t>
            </a:r>
            <a:r>
              <a:rPr lang="en-US" sz="1400" b="1" dirty="0" err="1">
                <a:solidFill>
                  <a:srgbClr val="5BBA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Lub</a:t>
            </a:r>
            <a:r>
              <a:rPr lang="en-US" sz="1400" b="1" dirty="0">
                <a:solidFill>
                  <a:srgbClr val="5BBA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rgbClr val="5BBA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Kaum</a:t>
            </a:r>
            <a:r>
              <a:rPr lang="en-US" sz="1400" b="1" dirty="0">
                <a:solidFill>
                  <a:srgbClr val="5BBA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rgbClr val="5BBA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Hli</a:t>
            </a:r>
            <a:r>
              <a:rPr lang="en-US" sz="1400" b="1" dirty="0">
                <a:solidFill>
                  <a:srgbClr val="5BBA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31, 2022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40A4AA-47E1-4CC3-9BBD-D6752DB845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4" y="614248"/>
            <a:ext cx="1767361" cy="8894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DDF34B-1FE6-4595-B607-B8D4745788EC}"/>
              </a:ext>
            </a:extLst>
          </p:cNvPr>
          <p:cNvSpPr txBox="1"/>
          <p:nvPr/>
        </p:nvSpPr>
        <p:spPr>
          <a:xfrm>
            <a:off x="478839" y="1923695"/>
            <a:ext cx="4405981" cy="470127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defTabSz="914377">
              <a:defRPr/>
            </a:pPr>
            <a:r>
              <a:rPr lang="en-US" sz="2800" b="1" dirty="0">
                <a:solidFill>
                  <a:srgbClr val="B9D432"/>
                </a:solidFill>
                <a:cs typeface="Gotham Medium" pitchFamily="50" charset="0"/>
              </a:rPr>
              <a:t>2023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850BCB-F280-B506-FED3-A3E08DA3F383}"/>
              </a:ext>
            </a:extLst>
          </p:cNvPr>
          <p:cNvSpPr/>
          <p:nvPr/>
        </p:nvSpPr>
        <p:spPr>
          <a:xfrm>
            <a:off x="822125" y="614245"/>
            <a:ext cx="1661020" cy="11726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5FBFA460-7DB0-5BDD-564F-F3F8547A34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56" y="437664"/>
            <a:ext cx="1211685" cy="14860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8839" y="2393822"/>
            <a:ext cx="4631641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>PHAU NTAWV QHIA TXOG</a:t>
            </a:r>
            <a:r>
              <a:rPr lang="en-US" sz="3200" b="1" dirty="0">
                <a:solidFill>
                  <a:srgbClr val="002060"/>
                </a:solidFill>
              </a:rPr>
              <a:t> </a:t>
            </a:r>
            <a:r>
              <a:rPr lang="en-US" sz="3200" b="1" dirty="0">
                <a:solidFill>
                  <a:srgbClr val="00B0F0"/>
                </a:solidFill>
              </a:rPr>
              <a:t>COV TXIAJ NTSIG KEV PAB</a:t>
            </a:r>
            <a:endParaRPr lang="en-US" sz="3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823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383AA-B30F-2334-8877-2B3463AC4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604" y="498810"/>
            <a:ext cx="11003268" cy="720618"/>
          </a:xfrm>
        </p:spPr>
        <p:txBody>
          <a:bodyPr/>
          <a:lstStyle/>
          <a:p>
            <a:r>
              <a:rPr lang="en-US" sz="3200" dirty="0"/>
              <a:t>Centivo – Kev </a:t>
            </a:r>
            <a:r>
              <a:rPr lang="en-US" sz="3200" dirty="0" err="1"/>
              <a:t>Npaj</a:t>
            </a:r>
            <a:r>
              <a:rPr lang="en-US" sz="3200" dirty="0"/>
              <a:t> choice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C1B14-5372-4A7E-5193-E9A45C7CAF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Cov</a:t>
            </a:r>
            <a:r>
              <a:rPr lang="en-US" dirty="0"/>
              <a:t> network </a:t>
            </a:r>
            <a:r>
              <a:rPr lang="en-US" dirty="0" err="1"/>
              <a:t>uas</a:t>
            </a:r>
            <a:r>
              <a:rPr lang="en-US" dirty="0"/>
              <a:t> </a:t>
            </a:r>
            <a:r>
              <a:rPr lang="en-US" dirty="0" err="1"/>
              <a:t>muab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pab</a:t>
            </a:r>
            <a:r>
              <a:rPr lang="en-US" dirty="0"/>
              <a:t> </a:t>
            </a:r>
            <a:r>
              <a:rPr lang="en-US" dirty="0" err="1"/>
              <a:t>cuam</a:t>
            </a:r>
            <a:endParaRPr lang="en-US" dirty="0"/>
          </a:p>
          <a:p>
            <a:r>
              <a:rPr lang="en-US" dirty="0"/>
              <a:t>Teem </a:t>
            </a:r>
            <a:r>
              <a:rPr lang="en-US" dirty="0" err="1"/>
              <a:t>raws</a:t>
            </a:r>
            <a:r>
              <a:rPr lang="en-US" dirty="0"/>
              <a:t> li </a:t>
            </a:r>
            <a:r>
              <a:rPr lang="en-US" dirty="0" err="1"/>
              <a:t>tus</a:t>
            </a:r>
            <a:r>
              <a:rPr lang="en-US" dirty="0"/>
              <a:t> </a:t>
            </a:r>
            <a:r>
              <a:rPr lang="en-US" dirty="0" err="1"/>
              <a:t>nqi</a:t>
            </a:r>
            <a:endParaRPr lang="en-US" dirty="0"/>
          </a:p>
          <a:p>
            <a:r>
              <a:rPr lang="en-US" dirty="0"/>
              <a:t>Kev </a:t>
            </a:r>
            <a:r>
              <a:rPr lang="en-US" dirty="0" err="1"/>
              <a:t>mus</a:t>
            </a:r>
            <a:r>
              <a:rPr lang="en-US" dirty="0"/>
              <a:t> </a:t>
            </a:r>
            <a:r>
              <a:rPr lang="en-US" dirty="0" err="1"/>
              <a:t>ntsib</a:t>
            </a:r>
            <a:r>
              <a:rPr lang="en-US" dirty="0"/>
              <a:t> </a:t>
            </a:r>
            <a:r>
              <a:rPr lang="en-US" dirty="0" err="1"/>
              <a:t>nrog</a:t>
            </a:r>
            <a:r>
              <a:rPr lang="en-US" dirty="0"/>
              <a:t> koj </a:t>
            </a:r>
            <a:r>
              <a:rPr lang="en-US" dirty="0" err="1"/>
              <a:t>Pab</a:t>
            </a:r>
            <a:r>
              <a:rPr lang="en-US" dirty="0"/>
              <a:t> </a:t>
            </a:r>
            <a:r>
              <a:rPr lang="en-US" dirty="0" err="1"/>
              <a:t>Pawg</a:t>
            </a:r>
            <a:r>
              <a:rPr lang="en-US" dirty="0"/>
              <a:t> </a:t>
            </a:r>
            <a:r>
              <a:rPr lang="en-US" dirty="0" err="1"/>
              <a:t>Pab</a:t>
            </a:r>
            <a:r>
              <a:rPr lang="en-US" dirty="0"/>
              <a:t> </a:t>
            </a:r>
            <a:r>
              <a:rPr lang="en-US" dirty="0" err="1"/>
              <a:t>Cuam</a:t>
            </a:r>
            <a:r>
              <a:rPr lang="en-US" dirty="0"/>
              <a:t> Kev Kho mob </a:t>
            </a:r>
            <a:r>
              <a:rPr lang="en-US" dirty="0" err="1"/>
              <a:t>ntawm</a:t>
            </a:r>
            <a:r>
              <a:rPr lang="en-US" dirty="0"/>
              <a:t> </a:t>
            </a:r>
            <a:r>
              <a:rPr lang="en-US" dirty="0" err="1"/>
              <a:t>Ntiag</a:t>
            </a:r>
            <a:r>
              <a:rPr lang="en-US" dirty="0"/>
              <a:t> Tug </a:t>
            </a:r>
            <a:r>
              <a:rPr lang="en-US" dirty="0" err="1"/>
              <a:t>Muaj</a:t>
            </a:r>
            <a:r>
              <a:rPr lang="en-US" dirty="0"/>
              <a:t> Pub </a:t>
            </a:r>
            <a:r>
              <a:rPr lang="en-US" dirty="0" err="1"/>
              <a:t>Dawb</a:t>
            </a:r>
            <a:endParaRPr lang="en-US" dirty="0"/>
          </a:p>
          <a:p>
            <a:r>
              <a:rPr lang="en-US" dirty="0" err="1"/>
              <a:t>Muaj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Kev </a:t>
            </a:r>
            <a:r>
              <a:rPr lang="en-US" dirty="0" err="1"/>
              <a:t>Pab</a:t>
            </a:r>
            <a:r>
              <a:rPr lang="en-US" dirty="0"/>
              <a:t> </a:t>
            </a:r>
            <a:r>
              <a:rPr lang="en-US" dirty="0" err="1"/>
              <a:t>Kuaj</a:t>
            </a:r>
            <a:r>
              <a:rPr lang="en-US" dirty="0"/>
              <a:t> Mob </a:t>
            </a:r>
            <a:r>
              <a:rPr lang="en-US" dirty="0" err="1"/>
              <a:t>Hauv</a:t>
            </a:r>
            <a:r>
              <a:rPr lang="en-US" dirty="0"/>
              <a:t> Virtual (</a:t>
            </a:r>
            <a:r>
              <a:rPr lang="en-US" dirty="0" err="1"/>
              <a:t>TeleMed</a:t>
            </a:r>
            <a:r>
              <a:rPr lang="en-US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C24B86-63BA-CF0E-E59D-350CBB021B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Kev sib </a:t>
            </a:r>
            <a:r>
              <a:rPr lang="en-US" dirty="0" err="1"/>
              <a:t>koom</a:t>
            </a:r>
            <a:r>
              <a:rPr lang="en-US" dirty="0"/>
              <a:t> </a:t>
            </a:r>
            <a:r>
              <a:rPr lang="en-US" dirty="0" err="1"/>
              <a:t>tes</a:t>
            </a:r>
            <a:r>
              <a:rPr lang="en-US" dirty="0"/>
              <a:t> </a:t>
            </a:r>
            <a:r>
              <a:rPr lang="en-US" dirty="0" err="1"/>
              <a:t>ntawm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saib</a:t>
            </a:r>
            <a:r>
              <a:rPr lang="en-US" dirty="0"/>
              <a:t> </a:t>
            </a:r>
            <a:r>
              <a:rPr lang="en-US" dirty="0" err="1"/>
              <a:t>xyuas</a:t>
            </a:r>
            <a:r>
              <a:rPr lang="en-US" dirty="0"/>
              <a:t> </a:t>
            </a:r>
            <a:r>
              <a:rPr lang="en-US" dirty="0" err="1"/>
              <a:t>ntawm</a:t>
            </a:r>
            <a:r>
              <a:rPr lang="en-US" dirty="0"/>
              <a:t> koj </a:t>
            </a:r>
            <a:r>
              <a:rPr lang="en-US" dirty="0" err="1"/>
              <a:t>pab</a:t>
            </a:r>
            <a:r>
              <a:rPr lang="en-US" dirty="0"/>
              <a:t> </a:t>
            </a:r>
            <a:r>
              <a:rPr lang="en-US" dirty="0" err="1"/>
              <a:t>neeg</a:t>
            </a:r>
            <a:r>
              <a:rPr lang="en-US" dirty="0"/>
              <a:t> </a:t>
            </a:r>
            <a:r>
              <a:rPr lang="en-US" dirty="0" err="1"/>
              <a:t>saib</a:t>
            </a:r>
            <a:r>
              <a:rPr lang="en-US" dirty="0"/>
              <a:t> </a:t>
            </a:r>
            <a:r>
              <a:rPr lang="en-US" dirty="0" err="1"/>
              <a:t>xyuas</a:t>
            </a:r>
            <a:r>
              <a:rPr lang="en-US" dirty="0"/>
              <a:t> </a:t>
            </a:r>
            <a:r>
              <a:rPr lang="en-US" dirty="0" err="1"/>
              <a:t>thawj</a:t>
            </a:r>
            <a:r>
              <a:rPr lang="en-US" dirty="0"/>
              <a:t> </a:t>
            </a:r>
            <a:r>
              <a:rPr lang="en-US" dirty="0" err="1"/>
              <a:t>zaug</a:t>
            </a:r>
            <a:r>
              <a:rPr lang="en-US" dirty="0"/>
              <a:t> </a:t>
            </a:r>
            <a:r>
              <a:rPr lang="en-US" dirty="0" err="1"/>
              <a:t>thiab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kws</a:t>
            </a:r>
            <a:r>
              <a:rPr lang="en-US" dirty="0"/>
              <a:t> </a:t>
            </a:r>
            <a:r>
              <a:rPr lang="en-US" dirty="0" err="1"/>
              <a:t>kho</a:t>
            </a:r>
            <a:r>
              <a:rPr lang="en-US" dirty="0"/>
              <a:t> mob </a:t>
            </a:r>
            <a:r>
              <a:rPr lang="en-US" dirty="0" err="1"/>
              <a:t>tshwj</a:t>
            </a:r>
            <a:r>
              <a:rPr lang="en-US" dirty="0"/>
              <a:t> </a:t>
            </a:r>
            <a:r>
              <a:rPr lang="en-US" dirty="0" err="1"/>
              <a:t>xeeb</a:t>
            </a:r>
            <a:endParaRPr lang="en-US" dirty="0"/>
          </a:p>
          <a:p>
            <a:r>
              <a:rPr lang="en-US" dirty="0"/>
              <a:t>Kev </a:t>
            </a:r>
            <a:r>
              <a:rPr lang="en-US" dirty="0" err="1"/>
              <a:t>kuaj</a:t>
            </a:r>
            <a:r>
              <a:rPr lang="en-US" dirty="0"/>
              <a:t> mob </a:t>
            </a:r>
            <a:r>
              <a:rPr lang="en-US" dirty="0" err="1"/>
              <a:t>thaum</a:t>
            </a:r>
            <a:r>
              <a:rPr lang="en-US" dirty="0"/>
              <a:t> </a:t>
            </a:r>
            <a:r>
              <a:rPr lang="en-US" dirty="0" err="1"/>
              <a:t>muaj</a:t>
            </a:r>
            <a:r>
              <a:rPr lang="en-US" dirty="0"/>
              <a:t> </a:t>
            </a:r>
            <a:r>
              <a:rPr lang="en-US" dirty="0" err="1"/>
              <a:t>xwm</a:t>
            </a:r>
            <a:r>
              <a:rPr lang="en-US" dirty="0"/>
              <a:t> </a:t>
            </a:r>
            <a:r>
              <a:rPr lang="en-US" dirty="0" err="1"/>
              <a:t>txheej</a:t>
            </a:r>
            <a:r>
              <a:rPr lang="en-US" dirty="0"/>
              <a:t> </a:t>
            </a:r>
            <a:r>
              <a:rPr lang="en-US" dirty="0" err="1"/>
              <a:t>ceev</a:t>
            </a:r>
            <a:r>
              <a:rPr lang="en-US" dirty="0"/>
              <a:t> tau them </a:t>
            </a:r>
            <a:r>
              <a:rPr lang="en-US" dirty="0" err="1"/>
              <a:t>raws</a:t>
            </a:r>
            <a:r>
              <a:rPr lang="en-US" dirty="0"/>
              <a:t> li </a:t>
            </a:r>
            <a:r>
              <a:rPr lang="en-US" dirty="0" err="1"/>
              <a:t>hauv</a:t>
            </a:r>
            <a:r>
              <a:rPr lang="en-US" dirty="0"/>
              <a:t>-network </a:t>
            </a:r>
            <a:r>
              <a:rPr lang="en-US" dirty="0" err="1"/>
              <a:t>txawm</a:t>
            </a:r>
            <a:r>
              <a:rPr lang="en-US" dirty="0"/>
              <a:t> </a:t>
            </a:r>
            <a:r>
              <a:rPr lang="en-US" dirty="0" err="1"/>
              <a:t>tias</a:t>
            </a:r>
            <a:r>
              <a:rPr lang="en-US" dirty="0"/>
              <a:t> koj </a:t>
            </a:r>
            <a:r>
              <a:rPr lang="en-US" dirty="0" err="1"/>
              <a:t>yuav</a:t>
            </a:r>
            <a:r>
              <a:rPr lang="en-US" dirty="0"/>
              <a:t> </a:t>
            </a:r>
            <a:r>
              <a:rPr lang="en-US" dirty="0" err="1"/>
              <a:t>nyob</a:t>
            </a:r>
            <a:r>
              <a:rPr lang="en-US" dirty="0"/>
              <a:t> </a:t>
            </a:r>
            <a:r>
              <a:rPr lang="en-US" dirty="0" err="1"/>
              <a:t>rau</a:t>
            </a:r>
            <a:r>
              <a:rPr lang="en-US" dirty="0"/>
              <a:t> </a:t>
            </a:r>
            <a:r>
              <a:rPr lang="en-US" dirty="0" err="1"/>
              <a:t>qhov</a:t>
            </a:r>
            <a:r>
              <a:rPr lang="en-US" dirty="0"/>
              <a:t> </a:t>
            </a:r>
            <a:r>
              <a:rPr lang="en-US"/>
              <a:t>twg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EA440B-5089-48A4-D115-750C538C80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Phiaj</a:t>
            </a:r>
            <a:r>
              <a:rPr lang="en-US" dirty="0"/>
              <a:t> </a:t>
            </a:r>
            <a:r>
              <a:rPr lang="en-US" dirty="0" err="1"/>
              <a:t>Xwm</a:t>
            </a:r>
            <a:r>
              <a:rPr lang="en-US" dirty="0"/>
              <a:t>: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D09E75-A270-48BE-87B9-5A30A3E6E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6A82-7052-4F19-AA33-DE09AC459DCD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EDFA53-7BFE-C823-4D0F-2912C66CB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7243" y="292277"/>
            <a:ext cx="926751" cy="91444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7EC19D0-2800-0FA1-B97C-26C88984FEF4}"/>
              </a:ext>
            </a:extLst>
          </p:cNvPr>
          <p:cNvSpPr/>
          <p:nvPr/>
        </p:nvSpPr>
        <p:spPr>
          <a:xfrm>
            <a:off x="10117124" y="5620629"/>
            <a:ext cx="1455749" cy="805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FF2DACE-0506-9CB3-57E7-B4709DA0AB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05" y="5482556"/>
            <a:ext cx="870467" cy="106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363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8FB0D-30DD-7C88-74C2-20BA242BF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604" y="486108"/>
            <a:ext cx="11003268" cy="720618"/>
          </a:xfrm>
        </p:spPr>
        <p:txBody>
          <a:bodyPr/>
          <a:lstStyle/>
          <a:p>
            <a:r>
              <a:rPr lang="en-US" sz="3200" dirty="0"/>
              <a:t>KEV NPAJ KHO MOB– KEV QIB SIV </a:t>
            </a:r>
            <a:r>
              <a:rPr lang="en-US" sz="3200" dirty="0" err="1"/>
              <a:t>pcp</a:t>
            </a:r>
            <a:endParaRPr lang="en-US" sz="32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976DEB-77D1-6821-938C-602B5489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6A82-7052-4F19-AA33-DE09AC459DC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48E56A-9B8E-CE46-6DAE-4F733B4DB0E3}"/>
              </a:ext>
            </a:extLst>
          </p:cNvPr>
          <p:cNvSpPr/>
          <p:nvPr/>
        </p:nvSpPr>
        <p:spPr>
          <a:xfrm>
            <a:off x="10117124" y="5620629"/>
            <a:ext cx="1455749" cy="805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2B0C9E3-656F-F6CD-4B3D-53FE62BD00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6102" y="1324664"/>
            <a:ext cx="8900870" cy="4567552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DE14487-47A5-BEB7-CDE5-855E0FDD68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05" y="5488572"/>
            <a:ext cx="870467" cy="10675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51A844-DFB7-BA3C-6536-CEBF8270AD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7243" y="292277"/>
            <a:ext cx="926751" cy="9144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EE58CE-52A3-7499-0DB5-45F5EA9D34D8}"/>
              </a:ext>
            </a:extLst>
          </p:cNvPr>
          <p:cNvSpPr txBox="1"/>
          <p:nvPr/>
        </p:nvSpPr>
        <p:spPr>
          <a:xfrm>
            <a:off x="9336481" y="1674673"/>
            <a:ext cx="239336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Cov</a:t>
            </a:r>
            <a:r>
              <a:rPr lang="en-US" sz="1600" b="1" dirty="0"/>
              <a:t> </a:t>
            </a:r>
            <a:r>
              <a:rPr lang="en-US" sz="1600" b="1" dirty="0" err="1"/>
              <a:t>kev</a:t>
            </a:r>
            <a:r>
              <a:rPr lang="en-US" sz="1600" b="1" dirty="0"/>
              <a:t> </a:t>
            </a:r>
            <a:r>
              <a:rPr lang="en-US" sz="1600" b="1" dirty="0" err="1"/>
              <a:t>pab</a:t>
            </a:r>
            <a:r>
              <a:rPr lang="en-US" sz="1600" b="1" dirty="0"/>
              <a:t> </a:t>
            </a:r>
            <a:r>
              <a:rPr lang="en-US" sz="1600" b="1" dirty="0" err="1"/>
              <a:t>cuam</a:t>
            </a:r>
            <a:r>
              <a:rPr lang="en-US" sz="1600" b="1" dirty="0"/>
              <a:t> </a:t>
            </a:r>
            <a:r>
              <a:rPr lang="en-US" sz="1600" b="1" dirty="0" err="1"/>
              <a:t>uas</a:t>
            </a:r>
            <a:r>
              <a:rPr lang="en-US" sz="1600" b="1" dirty="0"/>
              <a:t> </a:t>
            </a:r>
            <a:r>
              <a:rPr lang="en-US" sz="1600" b="1" dirty="0" err="1"/>
              <a:t>tsis</a:t>
            </a:r>
            <a:r>
              <a:rPr lang="en-US" sz="1600" b="1" dirty="0"/>
              <a:t> </a:t>
            </a:r>
            <a:r>
              <a:rPr lang="en-US" sz="1600" b="1" dirty="0" err="1"/>
              <a:t>xav</a:t>
            </a:r>
            <a:r>
              <a:rPr lang="en-US" sz="1600" b="1" dirty="0"/>
              <a:t> tau </a:t>
            </a:r>
            <a:r>
              <a:rPr lang="en-US" sz="1600" b="1" dirty="0" err="1"/>
              <a:t>kev</a:t>
            </a:r>
            <a:r>
              <a:rPr lang="en-US" sz="1600" b="1" dirty="0"/>
              <a:t> xa </a:t>
            </a:r>
            <a:r>
              <a:rPr lang="en-US" sz="1600" b="1" dirty="0" err="1"/>
              <a:t>muaj</a:t>
            </a:r>
            <a:r>
              <a:rPr lang="en-US" sz="1600" b="1" dirty="0"/>
              <a:t> </a:t>
            </a:r>
            <a:r>
              <a:rPr lang="en-US" sz="1600" b="1" dirty="0" err="1"/>
              <a:t>xws</a:t>
            </a:r>
            <a:r>
              <a:rPr lang="en-US" sz="1600" b="1" dirty="0"/>
              <a:t> li: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Kev </a:t>
            </a:r>
            <a:r>
              <a:rPr lang="en-US" sz="1200" dirty="0" err="1"/>
              <a:t>kho</a:t>
            </a:r>
            <a:r>
              <a:rPr lang="en-US" sz="1200" dirty="0"/>
              <a:t> mob </a:t>
            </a:r>
            <a:r>
              <a:rPr lang="en-US" sz="1200" dirty="0" err="1"/>
              <a:t>thaum</a:t>
            </a:r>
            <a:r>
              <a:rPr lang="en-US" sz="1200" dirty="0"/>
              <a:t> </a:t>
            </a:r>
            <a:r>
              <a:rPr lang="en-US" sz="1200" dirty="0" err="1"/>
              <a:t>muaj</a:t>
            </a:r>
            <a:r>
              <a:rPr lang="en-US" sz="1200" dirty="0"/>
              <a:t> </a:t>
            </a:r>
            <a:r>
              <a:rPr lang="en-US" sz="1200" dirty="0" err="1"/>
              <a:t>xwm</a:t>
            </a:r>
            <a:r>
              <a:rPr lang="en-US" sz="1200" dirty="0"/>
              <a:t> </a:t>
            </a:r>
            <a:r>
              <a:rPr lang="en-US" sz="1200" dirty="0" err="1"/>
              <a:t>ceev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Kev </a:t>
            </a:r>
            <a:r>
              <a:rPr lang="en-US" sz="1200" dirty="0" err="1"/>
              <a:t>kho</a:t>
            </a:r>
            <a:r>
              <a:rPr lang="en-US" sz="1200" dirty="0"/>
              <a:t> mob </a:t>
            </a:r>
            <a:r>
              <a:rPr lang="en-US" sz="1200" dirty="0" err="1"/>
              <a:t>thaum</a:t>
            </a:r>
            <a:r>
              <a:rPr lang="en-US" sz="1200" dirty="0"/>
              <a:t> </a:t>
            </a:r>
            <a:r>
              <a:rPr lang="en-US" sz="1200" dirty="0" err="1"/>
              <a:t>muaj</a:t>
            </a:r>
            <a:r>
              <a:rPr lang="en-US" sz="1200" dirty="0"/>
              <a:t> </a:t>
            </a:r>
            <a:r>
              <a:rPr lang="en-US" sz="1200" dirty="0" err="1"/>
              <a:t>xwm</a:t>
            </a:r>
            <a:r>
              <a:rPr lang="en-US" sz="1200" dirty="0"/>
              <a:t> </a:t>
            </a:r>
            <a:r>
              <a:rPr lang="en-US" sz="1200" dirty="0" err="1"/>
              <a:t>txheej</a:t>
            </a:r>
            <a:r>
              <a:rPr lang="en-US" sz="1200" dirty="0"/>
              <a:t> </a:t>
            </a:r>
            <a:r>
              <a:rPr lang="en-US" sz="1200" dirty="0" err="1"/>
              <a:t>ceev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OB/GYN Care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Kev Kho Tus </a:t>
            </a:r>
            <a:r>
              <a:rPr lang="en-US" sz="1200" dirty="0" err="1"/>
              <a:t>Cwj</a:t>
            </a:r>
            <a:r>
              <a:rPr lang="en-US" sz="1200" dirty="0"/>
              <a:t> </a:t>
            </a:r>
            <a:r>
              <a:rPr lang="en-US" sz="1200" dirty="0" err="1"/>
              <a:t>Pwm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Kev </a:t>
            </a:r>
            <a:r>
              <a:rPr lang="en-US" sz="1200" dirty="0" err="1"/>
              <a:t>kho</a:t>
            </a:r>
            <a:r>
              <a:rPr lang="en-US" sz="1200" dirty="0"/>
              <a:t> </a:t>
            </a:r>
            <a:r>
              <a:rPr lang="en-US" sz="1200" dirty="0" err="1"/>
              <a:t>lub</a:t>
            </a:r>
            <a:r>
              <a:rPr lang="en-US" sz="1200" dirty="0"/>
              <a:t> </a:t>
            </a:r>
            <a:r>
              <a:rPr lang="en-US" sz="1200" dirty="0" err="1"/>
              <a:t>nrog</a:t>
            </a:r>
            <a:r>
              <a:rPr lang="en-US" sz="1200" dirty="0"/>
              <a:t> </a:t>
            </a:r>
            <a:r>
              <a:rPr lang="en-US" sz="1200" dirty="0" err="1"/>
              <a:t>cev</a:t>
            </a:r>
            <a:r>
              <a:rPr lang="en-US" sz="1200" dirty="0"/>
              <a:t>, </a:t>
            </a:r>
            <a:r>
              <a:rPr lang="en-US" sz="1200" dirty="0" err="1"/>
              <a:t>kev</a:t>
            </a:r>
            <a:r>
              <a:rPr lang="en-US" sz="1200" dirty="0"/>
              <a:t> </a:t>
            </a:r>
            <a:r>
              <a:rPr lang="en-US" sz="1200" dirty="0" err="1"/>
              <a:t>xav</a:t>
            </a:r>
            <a:r>
              <a:rPr lang="en-US" sz="1200" dirty="0"/>
              <a:t> </a:t>
            </a:r>
            <a:r>
              <a:rPr lang="en-US" sz="1200" dirty="0" err="1"/>
              <a:t>thiab</a:t>
            </a:r>
            <a:r>
              <a:rPr lang="en-US" sz="1200" dirty="0"/>
              <a:t> </a:t>
            </a:r>
            <a:r>
              <a:rPr lang="en-US" sz="1200" dirty="0" err="1"/>
              <a:t>hais</a:t>
            </a:r>
            <a:r>
              <a:rPr lang="en-US" sz="1200" dirty="0"/>
              <a:t> </a:t>
            </a:r>
            <a:r>
              <a:rPr lang="en-US" sz="1200" dirty="0" err="1"/>
              <a:t>lus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Kev Kho Mob Chiropractic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Alternative Medicine Care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Labs, X-Rays </a:t>
            </a:r>
            <a:r>
              <a:rPr lang="en-US" sz="1200" dirty="0" err="1"/>
              <a:t>thiab</a:t>
            </a:r>
            <a:r>
              <a:rPr lang="en-US" sz="1200" dirty="0"/>
              <a:t> </a:t>
            </a:r>
            <a:r>
              <a:rPr lang="en-US" sz="1200" dirty="0" err="1"/>
              <a:t>lwm</a:t>
            </a:r>
            <a:r>
              <a:rPr lang="en-US" sz="1200" dirty="0"/>
              <a:t> yam </a:t>
            </a:r>
            <a:r>
              <a:rPr lang="en-US" sz="1200" dirty="0" err="1"/>
              <a:t>kev</a:t>
            </a:r>
            <a:r>
              <a:rPr lang="en-US" sz="1200" dirty="0"/>
              <a:t> </a:t>
            </a:r>
            <a:r>
              <a:rPr lang="en-US" sz="1200" dirty="0" err="1"/>
              <a:t>ntsuam</a:t>
            </a:r>
            <a:r>
              <a:rPr lang="en-US" sz="1200" dirty="0"/>
              <a:t> </a:t>
            </a:r>
            <a:r>
              <a:rPr lang="en-US" sz="1200" dirty="0" err="1"/>
              <a:t>xyuas</a:t>
            </a: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Cov</a:t>
            </a:r>
            <a:r>
              <a:rPr lang="en-US" sz="1200" dirty="0"/>
              <a:t> </a:t>
            </a:r>
            <a:r>
              <a:rPr lang="en-US" sz="1200" dirty="0" err="1"/>
              <a:t>kev</a:t>
            </a:r>
            <a:r>
              <a:rPr lang="en-US" sz="1200" dirty="0"/>
              <a:t> </a:t>
            </a:r>
            <a:r>
              <a:rPr lang="en-US" sz="1200" dirty="0" err="1"/>
              <a:t>pab</a:t>
            </a:r>
            <a:r>
              <a:rPr lang="en-US" sz="1200" dirty="0"/>
              <a:t> </a:t>
            </a:r>
            <a:r>
              <a:rPr lang="en-US" sz="1200" dirty="0" err="1"/>
              <a:t>cuam</a:t>
            </a:r>
            <a:r>
              <a:rPr lang="en-US" sz="1200" dirty="0"/>
              <a:t> </a:t>
            </a:r>
            <a:r>
              <a:rPr lang="en-US" sz="1200" dirty="0" err="1"/>
              <a:t>muaj</a:t>
            </a:r>
            <a:r>
              <a:rPr lang="en-US" sz="1200" dirty="0"/>
              <a:t> </a:t>
            </a:r>
            <a:r>
              <a:rPr lang="en-US" sz="1200" dirty="0" err="1"/>
              <a:t>nyob</a:t>
            </a:r>
            <a:r>
              <a:rPr lang="en-US" sz="1200" dirty="0"/>
              <a:t> </a:t>
            </a:r>
            <a:r>
              <a:rPr lang="en-US" sz="1200" dirty="0" err="1"/>
              <a:t>rau</a:t>
            </a:r>
            <a:r>
              <a:rPr lang="en-US" sz="1200" dirty="0"/>
              <a:t> </a:t>
            </a:r>
            <a:r>
              <a:rPr lang="en-US" sz="1200" dirty="0" err="1"/>
              <a:t>ntawm</a:t>
            </a:r>
            <a:r>
              <a:rPr lang="en-US" sz="1200" dirty="0"/>
              <a:t> </a:t>
            </a:r>
            <a:r>
              <a:rPr lang="en-US" sz="1200" dirty="0" err="1"/>
              <a:t>Lub</a:t>
            </a:r>
            <a:r>
              <a:rPr lang="en-US" sz="1200" dirty="0"/>
              <a:t> Chaw </a:t>
            </a:r>
            <a:r>
              <a:rPr lang="en-US" sz="1200" dirty="0" err="1"/>
              <a:t>Pab</a:t>
            </a:r>
            <a:r>
              <a:rPr lang="en-US" sz="1200" dirty="0"/>
              <a:t> </a:t>
            </a:r>
            <a:r>
              <a:rPr lang="en-US" sz="1200" dirty="0" err="1"/>
              <a:t>cuam</a:t>
            </a:r>
            <a:r>
              <a:rPr lang="en-US" sz="1200" dirty="0"/>
              <a:t> Kev </a:t>
            </a:r>
            <a:r>
              <a:rPr lang="en-US" sz="1200" dirty="0" err="1"/>
              <a:t>Noj</a:t>
            </a:r>
            <a:r>
              <a:rPr lang="en-US" sz="1200" dirty="0"/>
              <a:t> </a:t>
            </a:r>
            <a:r>
              <a:rPr lang="en-US" sz="1200" dirty="0" err="1"/>
              <a:t>Qab</a:t>
            </a:r>
            <a:r>
              <a:rPr lang="en-US" sz="1200" dirty="0"/>
              <a:t> Haus </a:t>
            </a:r>
            <a:r>
              <a:rPr lang="en-US" sz="1200" dirty="0" err="1"/>
              <a:t>Huv</a:t>
            </a:r>
            <a:r>
              <a:rPr lang="en-US" sz="1200" dirty="0"/>
              <a:t> </a:t>
            </a:r>
            <a:r>
              <a:rPr lang="en-US" sz="1200" dirty="0" err="1"/>
              <a:t>thiab</a:t>
            </a:r>
            <a:r>
              <a:rPr lang="en-US" sz="1200" dirty="0"/>
              <a:t> Kev </a:t>
            </a:r>
            <a:r>
              <a:rPr lang="en-US" sz="1200" dirty="0" err="1"/>
              <a:t>Noj</a:t>
            </a:r>
            <a:r>
              <a:rPr lang="en-US" sz="1200" dirty="0"/>
              <a:t> </a:t>
            </a:r>
            <a:r>
              <a:rPr lang="en-US" sz="1200" dirty="0" err="1"/>
              <a:t>Qab</a:t>
            </a:r>
            <a:r>
              <a:rPr lang="en-US" sz="1200" dirty="0"/>
              <a:t> Haus </a:t>
            </a:r>
            <a:r>
              <a:rPr lang="en-US" sz="1200" dirty="0" err="1"/>
              <a:t>Huv</a:t>
            </a:r>
            <a:endParaRPr lang="en-US" sz="1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557655-FD55-DB11-344F-DB4BC3A9AF11}"/>
              </a:ext>
            </a:extLst>
          </p:cNvPr>
          <p:cNvSpPr/>
          <p:nvPr/>
        </p:nvSpPr>
        <p:spPr>
          <a:xfrm>
            <a:off x="569604" y="4824663"/>
            <a:ext cx="4206933" cy="1067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7EB620-0A68-4064-967C-52039001F8A4}"/>
              </a:ext>
            </a:extLst>
          </p:cNvPr>
          <p:cNvSpPr txBox="1"/>
          <p:nvPr/>
        </p:nvSpPr>
        <p:spPr>
          <a:xfrm flipH="1">
            <a:off x="569604" y="1595285"/>
            <a:ext cx="449007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Koom</a:t>
            </a:r>
            <a:r>
              <a:rPr lang="en-US" sz="2400" b="1" dirty="0"/>
              <a:t> </a:t>
            </a:r>
            <a:r>
              <a:rPr lang="en-US" sz="2400" b="1" dirty="0" err="1"/>
              <a:t>tes</a:t>
            </a:r>
            <a:r>
              <a:rPr lang="en-US" sz="2400" b="1" dirty="0"/>
              <a:t> </a:t>
            </a:r>
            <a:r>
              <a:rPr lang="en-US" sz="2400" b="1" dirty="0" err="1"/>
              <a:t>nrog</a:t>
            </a:r>
            <a:r>
              <a:rPr lang="en-US" sz="2400" b="1" dirty="0"/>
              <a:t> koj li </a:t>
            </a:r>
            <a:r>
              <a:rPr lang="en-US" sz="2400" b="1" dirty="0" err="1"/>
              <a:t>kev</a:t>
            </a:r>
            <a:r>
              <a:rPr lang="en-US" sz="2400" b="1" dirty="0"/>
              <a:t> </a:t>
            </a:r>
            <a:r>
              <a:rPr lang="en-US" sz="2400" b="1" dirty="0" err="1"/>
              <a:t>saib</a:t>
            </a:r>
            <a:r>
              <a:rPr lang="en-US" sz="2400" b="1" dirty="0"/>
              <a:t> </a:t>
            </a:r>
            <a:r>
              <a:rPr lang="en-US" sz="2400" b="1" dirty="0" err="1"/>
              <a:t>xyuas</a:t>
            </a:r>
            <a:endParaRPr lang="en-US" sz="2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072A99-3615-49F6-B265-3E29B49A6332}"/>
              </a:ext>
            </a:extLst>
          </p:cNvPr>
          <p:cNvSpPr txBox="1"/>
          <p:nvPr/>
        </p:nvSpPr>
        <p:spPr>
          <a:xfrm>
            <a:off x="569604" y="2663151"/>
            <a:ext cx="4490076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Koj </a:t>
            </a:r>
            <a:r>
              <a:rPr lang="en-US" dirty="0" err="1">
                <a:solidFill>
                  <a:srgbClr val="00B050"/>
                </a:solidFill>
              </a:rPr>
              <a:t>Pab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Pawg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Saib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Xyuas</a:t>
            </a:r>
            <a:r>
              <a:rPr lang="en-US" dirty="0">
                <a:solidFill>
                  <a:srgbClr val="00B050"/>
                </a:solidFill>
              </a:rPr>
              <a:t> Kev </a:t>
            </a:r>
            <a:r>
              <a:rPr lang="en-US" dirty="0" err="1">
                <a:solidFill>
                  <a:srgbClr val="00B050"/>
                </a:solidFill>
              </a:rPr>
              <a:t>Pab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Cuam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Tseem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Ceeb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yuav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tsum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yog</a:t>
            </a:r>
            <a:r>
              <a:rPr lang="en-US" dirty="0">
                <a:solidFill>
                  <a:srgbClr val="00B050"/>
                </a:solidFill>
              </a:rPr>
              <a:t> koj </a:t>
            </a:r>
            <a:r>
              <a:rPr lang="en-US" dirty="0" err="1">
                <a:solidFill>
                  <a:srgbClr val="00B050"/>
                </a:solidFill>
              </a:rPr>
              <a:t>thawj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qhov</a:t>
            </a:r>
            <a:r>
              <a:rPr lang="en-US" dirty="0">
                <a:solidFill>
                  <a:srgbClr val="00B050"/>
                </a:solidFill>
              </a:rPr>
              <a:t> chaw </a:t>
            </a:r>
            <a:r>
              <a:rPr lang="en-US" dirty="0" err="1">
                <a:solidFill>
                  <a:srgbClr val="00B050"/>
                </a:solidFill>
              </a:rPr>
              <a:t>nres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rau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txhua</a:t>
            </a:r>
            <a:r>
              <a:rPr lang="en-US" dirty="0">
                <a:solidFill>
                  <a:srgbClr val="00B050"/>
                </a:solidFill>
              </a:rPr>
              <a:t> yam </a:t>
            </a:r>
            <a:r>
              <a:rPr lang="en-US" dirty="0" err="1">
                <a:solidFill>
                  <a:srgbClr val="00B050"/>
                </a:solidFill>
              </a:rPr>
              <a:t>uas</a:t>
            </a:r>
            <a:r>
              <a:rPr lang="en-US" dirty="0">
                <a:solidFill>
                  <a:srgbClr val="00B050"/>
                </a:solidFill>
              </a:rPr>
              <a:t> koj </a:t>
            </a:r>
            <a:r>
              <a:rPr lang="en-US" dirty="0" err="1">
                <a:solidFill>
                  <a:srgbClr val="00B050"/>
                </a:solidFill>
              </a:rPr>
              <a:t>xav</a:t>
            </a:r>
            <a:r>
              <a:rPr lang="en-US" dirty="0">
                <a:solidFill>
                  <a:srgbClr val="00B050"/>
                </a:solidFill>
              </a:rPr>
              <a:t> tau </a:t>
            </a:r>
            <a:r>
              <a:rPr lang="en-US" dirty="0" err="1">
                <a:solidFill>
                  <a:srgbClr val="00B050"/>
                </a:solidFill>
              </a:rPr>
              <a:t>kev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saib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xyuas</a:t>
            </a:r>
            <a:r>
              <a:rPr lang="en-US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9E4389-2B9E-4291-950B-4DC88BDEFB1D}"/>
              </a:ext>
            </a:extLst>
          </p:cNvPr>
          <p:cNvSpPr txBox="1"/>
          <p:nvPr/>
        </p:nvSpPr>
        <p:spPr>
          <a:xfrm>
            <a:off x="619127" y="3809000"/>
            <a:ext cx="4206933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Thaum</a:t>
            </a:r>
            <a:r>
              <a:rPr lang="en-US" dirty="0"/>
              <a:t> </a:t>
            </a:r>
            <a:r>
              <a:rPr lang="en-US" dirty="0" err="1"/>
              <a:t>xav</a:t>
            </a:r>
            <a:r>
              <a:rPr lang="en-US" dirty="0"/>
              <a:t> tau, </a:t>
            </a:r>
            <a:r>
              <a:rPr lang="en-US" dirty="0" err="1"/>
              <a:t>Pab</a:t>
            </a:r>
            <a:r>
              <a:rPr lang="en-US" dirty="0"/>
              <a:t> </a:t>
            </a:r>
            <a:r>
              <a:rPr lang="en-US" dirty="0" err="1"/>
              <a:t>Pawg</a:t>
            </a:r>
            <a:r>
              <a:rPr lang="en-US" dirty="0"/>
              <a:t> </a:t>
            </a:r>
            <a:r>
              <a:rPr lang="en-US" dirty="0" err="1"/>
              <a:t>Saib</a:t>
            </a:r>
            <a:r>
              <a:rPr lang="en-US" dirty="0"/>
              <a:t> </a:t>
            </a:r>
            <a:r>
              <a:rPr lang="en-US" dirty="0" err="1"/>
              <a:t>Xyuas</a:t>
            </a:r>
            <a:r>
              <a:rPr lang="en-US" dirty="0"/>
              <a:t> Kev </a:t>
            </a:r>
            <a:r>
              <a:rPr lang="en-US" dirty="0" err="1"/>
              <a:t>Pab</a:t>
            </a:r>
            <a:r>
              <a:rPr lang="en-US" dirty="0"/>
              <a:t> </a:t>
            </a:r>
            <a:r>
              <a:rPr lang="en-US" dirty="0" err="1"/>
              <a:t>Cuam</a:t>
            </a:r>
            <a:r>
              <a:rPr lang="en-US" dirty="0"/>
              <a:t> </a:t>
            </a:r>
            <a:r>
              <a:rPr lang="en-US" dirty="0" err="1"/>
              <a:t>Tseem</a:t>
            </a:r>
            <a:r>
              <a:rPr lang="en-US" dirty="0"/>
              <a:t> </a:t>
            </a:r>
            <a:r>
              <a:rPr lang="en-US" dirty="0" err="1"/>
              <a:t>Ceeb</a:t>
            </a:r>
            <a:r>
              <a:rPr lang="en-US" dirty="0"/>
              <a:t> </a:t>
            </a:r>
            <a:r>
              <a:rPr lang="en-US" dirty="0" err="1"/>
              <a:t>yuav</a:t>
            </a:r>
            <a:r>
              <a:rPr lang="en-US" dirty="0"/>
              <a:t> xa </a:t>
            </a:r>
            <a:r>
              <a:rPr lang="en-US" dirty="0" err="1"/>
              <a:t>mus</a:t>
            </a:r>
            <a:r>
              <a:rPr lang="en-US" dirty="0"/>
              <a:t> </a:t>
            </a:r>
            <a:r>
              <a:rPr lang="en-US" dirty="0" err="1"/>
              <a:t>rau</a:t>
            </a:r>
            <a:r>
              <a:rPr lang="en-US" dirty="0"/>
              <a:t> </a:t>
            </a:r>
            <a:r>
              <a:rPr lang="en-US" dirty="0" err="1"/>
              <a:t>txhua</a:t>
            </a:r>
            <a:r>
              <a:rPr lang="en-US" dirty="0"/>
              <a:t> </a:t>
            </a:r>
            <a:r>
              <a:rPr lang="en-US" dirty="0" err="1"/>
              <a:t>qhov</a:t>
            </a:r>
            <a:r>
              <a:rPr lang="en-US" dirty="0"/>
              <a:t> </a:t>
            </a:r>
            <a:r>
              <a:rPr lang="en-US" dirty="0" err="1"/>
              <a:t>tshwj</a:t>
            </a:r>
            <a:r>
              <a:rPr lang="en-US" dirty="0"/>
              <a:t> </a:t>
            </a:r>
            <a:r>
              <a:rPr lang="en-US" dirty="0" err="1"/>
              <a:t>xeeb</a:t>
            </a:r>
            <a:r>
              <a:rPr lang="en-US" dirty="0"/>
              <a:t>, </a:t>
            </a:r>
            <a:r>
              <a:rPr lang="en-US" dirty="0" err="1"/>
              <a:t>thiab</a:t>
            </a:r>
            <a:r>
              <a:rPr lang="en-US" dirty="0"/>
              <a:t> koj </a:t>
            </a:r>
            <a:r>
              <a:rPr lang="en-US" dirty="0" err="1"/>
              <a:t>yuav</a:t>
            </a:r>
            <a:r>
              <a:rPr lang="en-US" dirty="0"/>
              <a:t> tau </a:t>
            </a:r>
            <a:r>
              <a:rPr lang="en-US" dirty="0" err="1"/>
              <a:t>txais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ntawv</a:t>
            </a:r>
            <a:r>
              <a:rPr lang="en-US" dirty="0"/>
              <a:t> </a:t>
            </a:r>
            <a:r>
              <a:rPr lang="en-US" dirty="0" err="1"/>
              <a:t>ceeb</a:t>
            </a:r>
            <a:r>
              <a:rPr lang="en-US" dirty="0"/>
              <a:t> </a:t>
            </a:r>
            <a:r>
              <a:rPr lang="en-US" dirty="0" err="1"/>
              <a:t>toom</a:t>
            </a:r>
            <a:r>
              <a:rPr lang="en-US" dirty="0"/>
              <a:t> </a:t>
            </a:r>
            <a:r>
              <a:rPr lang="en-US" dirty="0" err="1"/>
              <a:t>ntawm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xa </a:t>
            </a:r>
            <a:r>
              <a:rPr lang="en-US" dirty="0" err="1"/>
              <a:t>mus</a:t>
            </a:r>
            <a:r>
              <a:rPr lang="en-US" dirty="0"/>
              <a:t> </a:t>
            </a:r>
            <a:r>
              <a:rPr lang="en-US" dirty="0" err="1"/>
              <a:t>rau</a:t>
            </a:r>
            <a:r>
              <a:rPr lang="en-US" dirty="0"/>
              <a:t> </a:t>
            </a:r>
            <a:r>
              <a:rPr lang="en-US" dirty="0" err="1"/>
              <a:t>hauv</a:t>
            </a:r>
            <a:r>
              <a:rPr lang="en-US" dirty="0"/>
              <a:t> koj </a:t>
            </a: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Centivo</a:t>
            </a:r>
            <a:r>
              <a:rPr lang="en-US" dirty="0"/>
              <a:t> app los sis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tswv</a:t>
            </a:r>
            <a:r>
              <a:rPr lang="en-US" dirty="0"/>
              <a:t> </a:t>
            </a:r>
            <a:r>
              <a:rPr lang="en-US" dirty="0" err="1"/>
              <a:t>cuab</a:t>
            </a:r>
            <a:r>
              <a:rPr lang="en-US" dirty="0"/>
              <a:t> portal</a:t>
            </a:r>
          </a:p>
        </p:txBody>
      </p:sp>
    </p:spTree>
    <p:extLst>
      <p:ext uri="{BB962C8B-B14F-4D97-AF65-F5344CB8AC3E}">
        <p14:creationId xmlns:p14="http://schemas.microsoft.com/office/powerpoint/2010/main" val="2335486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D21710B-C7BA-3BFA-025E-D565208E1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9353" y="1488063"/>
            <a:ext cx="9353294" cy="45352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B8FB0D-30DD-7C88-74C2-20BA242BF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604" y="486108"/>
            <a:ext cx="11003268" cy="720618"/>
          </a:xfrm>
        </p:spPr>
        <p:txBody>
          <a:bodyPr/>
          <a:lstStyle/>
          <a:p>
            <a:r>
              <a:rPr lang="en-US" sz="2800" dirty="0"/>
              <a:t>Kev </a:t>
            </a:r>
            <a:r>
              <a:rPr lang="en-US" sz="2800" dirty="0" err="1"/>
              <a:t>npaj</a:t>
            </a:r>
            <a:r>
              <a:rPr lang="en-US" sz="2800" dirty="0"/>
              <a:t> </a:t>
            </a:r>
            <a:r>
              <a:rPr lang="en-US" sz="2800" dirty="0" err="1"/>
              <a:t>kho</a:t>
            </a:r>
            <a:r>
              <a:rPr lang="en-US" sz="2800" dirty="0"/>
              <a:t> mob – </a:t>
            </a:r>
            <a:r>
              <a:rPr lang="en-US" sz="2800" dirty="0" err="1"/>
              <a:t>sij</a:t>
            </a:r>
            <a:r>
              <a:rPr lang="en-US" sz="2800" dirty="0"/>
              <a:t> </a:t>
            </a:r>
            <a:r>
              <a:rPr lang="en-US" sz="2800" dirty="0" err="1"/>
              <a:t>hawm</a:t>
            </a:r>
            <a:r>
              <a:rPr lang="en-US" sz="2800" dirty="0"/>
              <a:t> </a:t>
            </a:r>
            <a:r>
              <a:rPr lang="en-US" sz="2800" dirty="0" err="1"/>
              <a:t>nyob</a:t>
            </a:r>
            <a:r>
              <a:rPr lang="en-US" sz="2800" dirty="0"/>
              <a:t> deb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976DEB-77D1-6821-938C-602B5489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6A82-7052-4F19-AA33-DE09AC459DC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48E56A-9B8E-CE46-6DAE-4F733B4DB0E3}"/>
              </a:ext>
            </a:extLst>
          </p:cNvPr>
          <p:cNvSpPr/>
          <p:nvPr/>
        </p:nvSpPr>
        <p:spPr>
          <a:xfrm>
            <a:off x="10117124" y="5620629"/>
            <a:ext cx="1455749" cy="805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DE14487-47A5-BEB7-CDE5-855E0FDD6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05" y="5482556"/>
            <a:ext cx="870467" cy="10675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51A844-DFB7-BA3C-6536-CEBF8270A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7243" y="292277"/>
            <a:ext cx="926751" cy="9144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0A37E4-0EDC-4895-9185-664FBBA845EB}"/>
              </a:ext>
            </a:extLst>
          </p:cNvPr>
          <p:cNvSpPr txBox="1"/>
          <p:nvPr/>
        </p:nvSpPr>
        <p:spPr>
          <a:xfrm flipH="1">
            <a:off x="1800223" y="1864437"/>
            <a:ext cx="561523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Siv </a:t>
            </a:r>
            <a:r>
              <a:rPr lang="en-US" sz="2400" b="1" dirty="0" err="1"/>
              <a:t>MeMD</a:t>
            </a:r>
            <a:r>
              <a:rPr lang="en-US" sz="2400" b="1" dirty="0"/>
              <a:t> </a:t>
            </a:r>
            <a:r>
              <a:rPr lang="en-US" sz="2400" b="1" dirty="0" err="1"/>
              <a:t>Sij</a:t>
            </a:r>
            <a:r>
              <a:rPr lang="en-US" sz="2400" b="1" dirty="0"/>
              <a:t> </a:t>
            </a:r>
            <a:r>
              <a:rPr lang="en-US" sz="2400" b="1" dirty="0" err="1"/>
              <a:t>Hawm</a:t>
            </a:r>
            <a:r>
              <a:rPr lang="en-US" sz="2400" b="1" dirty="0"/>
              <a:t> </a:t>
            </a:r>
            <a:r>
              <a:rPr lang="en-US" sz="2400" b="1" dirty="0" err="1"/>
              <a:t>Nyob</a:t>
            </a:r>
            <a:r>
              <a:rPr lang="en-US" sz="2400" b="1" dirty="0"/>
              <a:t> Deb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983D7A-B2F5-468D-8B57-D9606AC247CA}"/>
              </a:ext>
            </a:extLst>
          </p:cNvPr>
          <p:cNvSpPr txBox="1"/>
          <p:nvPr/>
        </p:nvSpPr>
        <p:spPr>
          <a:xfrm>
            <a:off x="1800223" y="2303512"/>
            <a:ext cx="4707258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B050"/>
                </a:solidFill>
              </a:rPr>
              <a:t>Txhua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dirty="0" err="1">
                <a:solidFill>
                  <a:srgbClr val="00B050"/>
                </a:solidFill>
              </a:rPr>
              <a:t>txoj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dirty="0" err="1">
                <a:solidFill>
                  <a:srgbClr val="00B050"/>
                </a:solidFill>
              </a:rPr>
              <a:t>kev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dirty="0" err="1">
                <a:solidFill>
                  <a:srgbClr val="00B050"/>
                </a:solidFill>
              </a:rPr>
              <a:t>npaj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dirty="0" err="1">
                <a:solidFill>
                  <a:srgbClr val="00B050"/>
                </a:solidFill>
              </a:rPr>
              <a:t>tuaj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dirty="0" err="1">
                <a:solidFill>
                  <a:srgbClr val="00B050"/>
                </a:solidFill>
              </a:rPr>
              <a:t>koom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dirty="0" err="1">
                <a:solidFill>
                  <a:srgbClr val="00B050"/>
                </a:solidFill>
              </a:rPr>
              <a:t>nrog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dirty="0" err="1">
                <a:solidFill>
                  <a:srgbClr val="00B050"/>
                </a:solidFill>
              </a:rPr>
              <a:t>sij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dirty="0" err="1">
                <a:solidFill>
                  <a:srgbClr val="00B050"/>
                </a:solidFill>
              </a:rPr>
              <a:t>hawm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dirty="0" err="1">
                <a:solidFill>
                  <a:srgbClr val="00B050"/>
                </a:solidFill>
              </a:rPr>
              <a:t>nyob</a:t>
            </a:r>
            <a:r>
              <a:rPr lang="en-US" sz="2000" dirty="0">
                <a:solidFill>
                  <a:srgbClr val="00B050"/>
                </a:solidFill>
              </a:rPr>
              <a:t> deb (virtual care) los </a:t>
            </a:r>
            <a:r>
              <a:rPr lang="en-US" sz="2000" dirty="0" err="1">
                <a:solidFill>
                  <a:srgbClr val="00B050"/>
                </a:solidFill>
              </a:rPr>
              <a:t>ntawm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  <a:r>
              <a:rPr lang="en-US" sz="2000" dirty="0" err="1">
                <a:solidFill>
                  <a:srgbClr val="00B050"/>
                </a:solidFill>
              </a:rPr>
              <a:t>MeMD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7BFF0F-E581-4A31-9283-6DEE547469AE}"/>
              </a:ext>
            </a:extLst>
          </p:cNvPr>
          <p:cNvSpPr txBox="1"/>
          <p:nvPr/>
        </p:nvSpPr>
        <p:spPr>
          <a:xfrm>
            <a:off x="1972517" y="3331536"/>
            <a:ext cx="5906563" cy="310854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Nrog</a:t>
            </a:r>
            <a:r>
              <a:rPr lang="en-US" sz="1400" dirty="0"/>
              <a:t> </a:t>
            </a:r>
            <a:r>
              <a:rPr lang="en-US" sz="1400" dirty="0" err="1"/>
              <a:t>MeMD</a:t>
            </a:r>
            <a:r>
              <a:rPr lang="en-US" sz="1400" dirty="0"/>
              <a:t>, koj </a:t>
            </a:r>
            <a:r>
              <a:rPr lang="en-US" sz="1400" dirty="0" err="1"/>
              <a:t>tuaj</a:t>
            </a:r>
            <a:r>
              <a:rPr lang="en-US" sz="1400" dirty="0"/>
              <a:t> </a:t>
            </a:r>
            <a:r>
              <a:rPr lang="en-US" sz="1400" dirty="0" err="1"/>
              <a:t>yeem</a:t>
            </a:r>
            <a:r>
              <a:rPr lang="en-US" sz="1400" dirty="0"/>
              <a:t> </a:t>
            </a:r>
            <a:r>
              <a:rPr lang="en-US" sz="1400" dirty="0" err="1"/>
              <a:t>mus</a:t>
            </a:r>
            <a:r>
              <a:rPr lang="en-US" sz="1400" dirty="0"/>
              <a:t> </a:t>
            </a:r>
            <a:r>
              <a:rPr lang="en-US" sz="1400" dirty="0" err="1"/>
              <a:t>ntsib</a:t>
            </a:r>
            <a:r>
              <a:rPr lang="en-US" sz="1400" dirty="0"/>
              <a:t> </a:t>
            </a:r>
            <a:r>
              <a:rPr lang="en-US" sz="1400" dirty="0" err="1"/>
              <a:t>kws</a:t>
            </a:r>
            <a:r>
              <a:rPr lang="en-US" sz="1400" dirty="0"/>
              <a:t> </a:t>
            </a:r>
            <a:r>
              <a:rPr lang="en-US" sz="1400" dirty="0" err="1"/>
              <a:t>kho</a:t>
            </a:r>
            <a:r>
              <a:rPr lang="en-US" sz="1400" dirty="0"/>
              <a:t> mob los sis </a:t>
            </a:r>
            <a:r>
              <a:rPr lang="en-US" sz="1400" dirty="0" err="1"/>
              <a:t>tus</a:t>
            </a:r>
            <a:r>
              <a:rPr lang="en-US" sz="1400" dirty="0"/>
              <a:t> </a:t>
            </a:r>
            <a:r>
              <a:rPr lang="en-US" sz="1400" dirty="0" err="1"/>
              <a:t>kws</a:t>
            </a:r>
            <a:r>
              <a:rPr lang="en-US" sz="1400" dirty="0"/>
              <a:t> </a:t>
            </a:r>
            <a:r>
              <a:rPr lang="en-US" sz="1400" dirty="0" err="1"/>
              <a:t>kho</a:t>
            </a:r>
            <a:r>
              <a:rPr lang="en-US" sz="1400" dirty="0"/>
              <a:t> mob </a:t>
            </a:r>
            <a:r>
              <a:rPr lang="en-US" sz="1400" dirty="0" err="1"/>
              <a:t>hauv</a:t>
            </a:r>
            <a:r>
              <a:rPr lang="en-US" sz="1400" dirty="0"/>
              <a:t> koj </a:t>
            </a:r>
            <a:r>
              <a:rPr lang="en-US" sz="1400" dirty="0" err="1"/>
              <a:t>lub</a:t>
            </a:r>
            <a:r>
              <a:rPr lang="en-US" sz="1400" dirty="0"/>
              <a:t> </a:t>
            </a:r>
            <a:r>
              <a:rPr lang="en-US" sz="1400" dirty="0" err="1"/>
              <a:t>tsev</a:t>
            </a:r>
            <a:r>
              <a:rPr lang="en-US" sz="1400" dirty="0"/>
              <a:t>, tom chaw </a:t>
            </a:r>
            <a:r>
              <a:rPr lang="en-US" sz="1400" dirty="0" err="1"/>
              <a:t>hauj</a:t>
            </a:r>
            <a:r>
              <a:rPr lang="en-US" sz="1400" dirty="0"/>
              <a:t> </a:t>
            </a:r>
            <a:r>
              <a:rPr lang="en-US" sz="1400" dirty="0" err="1"/>
              <a:t>lwm</a:t>
            </a:r>
            <a:r>
              <a:rPr lang="en-US" sz="1400" dirty="0"/>
              <a:t> los sis </a:t>
            </a:r>
            <a:r>
              <a:rPr lang="en-US" sz="1400" dirty="0" err="1"/>
              <a:t>sij</a:t>
            </a:r>
            <a:r>
              <a:rPr lang="en-US" sz="1400" dirty="0"/>
              <a:t> </a:t>
            </a:r>
            <a:r>
              <a:rPr lang="en-US" sz="1400" dirty="0" err="1"/>
              <a:t>hawm</a:t>
            </a:r>
            <a:r>
              <a:rPr lang="en-US" sz="1400" dirty="0"/>
              <a:t> </a:t>
            </a:r>
            <a:r>
              <a:rPr lang="en-US" sz="1400" dirty="0" err="1"/>
              <a:t>mus</a:t>
            </a:r>
            <a:r>
              <a:rPr lang="en-US" sz="1400" dirty="0"/>
              <a:t> </a:t>
            </a:r>
            <a:r>
              <a:rPr lang="en-US" sz="1400" dirty="0" err="1"/>
              <a:t>rau</a:t>
            </a:r>
            <a:r>
              <a:rPr lang="en-US" sz="1400" dirty="0"/>
              <a:t> </a:t>
            </a:r>
            <a:r>
              <a:rPr lang="en-US" sz="1400" dirty="0" err="1"/>
              <a:t>qhov</a:t>
            </a:r>
            <a:r>
              <a:rPr lang="en-US" sz="1400" dirty="0"/>
              <a:t> </a:t>
            </a:r>
            <a:r>
              <a:rPr lang="en-US" sz="1400" dirty="0" err="1"/>
              <a:t>txias</a:t>
            </a:r>
            <a:r>
              <a:rPr lang="en-US" sz="1400" dirty="0"/>
              <a:t> chaw, 24/7/365.</a:t>
            </a:r>
          </a:p>
          <a:p>
            <a:endParaRPr lang="en-US" sz="1400" dirty="0"/>
          </a:p>
          <a:p>
            <a:r>
              <a:rPr lang="en-US" sz="1400" dirty="0"/>
              <a:t>  </a:t>
            </a:r>
            <a:r>
              <a:rPr lang="en-US" sz="1400" dirty="0" err="1"/>
              <a:t>Luj</a:t>
            </a:r>
            <a:r>
              <a:rPr lang="en-US" sz="1400" dirty="0"/>
              <a:t> </a:t>
            </a:r>
            <a:r>
              <a:rPr lang="en-US" sz="1400" dirty="0" err="1"/>
              <a:t>sij</a:t>
            </a:r>
            <a:r>
              <a:rPr lang="en-US" sz="1400" dirty="0"/>
              <a:t> </a:t>
            </a:r>
            <a:r>
              <a:rPr lang="en-US" sz="1400" dirty="0" err="1"/>
              <a:t>hawm</a:t>
            </a:r>
            <a:r>
              <a:rPr lang="en-US" sz="1400" dirty="0"/>
              <a:t> </a:t>
            </a:r>
            <a:r>
              <a:rPr lang="en-US" sz="1400" dirty="0" err="1"/>
              <a:t>nyob</a:t>
            </a:r>
            <a:r>
              <a:rPr lang="en-US" sz="1400" dirty="0"/>
              <a:t> deb </a:t>
            </a:r>
            <a:r>
              <a:rPr lang="en-US" sz="1400" dirty="0" err="1"/>
              <a:t>yuav</a:t>
            </a:r>
            <a:r>
              <a:rPr lang="en-US" sz="1400" dirty="0"/>
              <a:t> </a:t>
            </a:r>
            <a:r>
              <a:rPr lang="en-US" sz="1400" dirty="0" err="1"/>
              <a:t>yog</a:t>
            </a:r>
            <a:r>
              <a:rPr lang="en-US" sz="1400" dirty="0"/>
              <a:t> </a:t>
            </a:r>
            <a:r>
              <a:rPr lang="en-US" sz="1400" dirty="0" err="1"/>
              <a:t>ib</a:t>
            </a:r>
            <a:r>
              <a:rPr lang="en-US" sz="1400" dirty="0"/>
              <a:t> </a:t>
            </a:r>
            <a:r>
              <a:rPr lang="en-US" sz="1400" dirty="0" err="1"/>
              <a:t>qho</a:t>
            </a:r>
            <a:r>
              <a:rPr lang="en-US" sz="1400" dirty="0"/>
              <a:t> </a:t>
            </a:r>
            <a:r>
              <a:rPr lang="en-US" sz="1400" dirty="0" err="1"/>
              <a:t>yooj</a:t>
            </a:r>
            <a:r>
              <a:rPr lang="en-US" sz="1400" dirty="0"/>
              <a:t> </a:t>
            </a:r>
            <a:r>
              <a:rPr lang="en-US" sz="1400" dirty="0" err="1"/>
              <a:t>yim</a:t>
            </a:r>
            <a:r>
              <a:rPr lang="en-US" sz="1400" dirty="0"/>
              <a:t>, </a:t>
            </a:r>
            <a:r>
              <a:rPr lang="en-US" sz="1400" dirty="0" err="1"/>
              <a:t>tus</a:t>
            </a:r>
            <a:r>
              <a:rPr lang="en-US" sz="1400" dirty="0"/>
              <a:t> </a:t>
            </a:r>
            <a:r>
              <a:rPr lang="en-US" sz="1400" dirty="0" err="1"/>
              <a:t>nqi</a:t>
            </a:r>
            <a:r>
              <a:rPr lang="en-US" sz="1400" dirty="0"/>
              <a:t> </a:t>
            </a:r>
            <a:r>
              <a:rPr lang="en-US" sz="1400" dirty="0" err="1"/>
              <a:t>rau</a:t>
            </a:r>
            <a:r>
              <a:rPr lang="en-US" sz="1400" dirty="0"/>
              <a:t> </a:t>
            </a:r>
            <a:r>
              <a:rPr lang="en-US" sz="1400" dirty="0" err="1"/>
              <a:t>kev</a:t>
            </a:r>
            <a:r>
              <a:rPr lang="en-US" sz="1400" dirty="0"/>
              <a:t> </a:t>
            </a:r>
            <a:r>
              <a:rPr lang="en-US" sz="1400" dirty="0" err="1"/>
              <a:t>kho</a:t>
            </a:r>
            <a:r>
              <a:rPr lang="en-US" sz="1400" dirty="0"/>
              <a:t> mob </a:t>
            </a:r>
            <a:r>
              <a:rPr lang="en-US" sz="1400" dirty="0" err="1"/>
              <a:t>ceev</a:t>
            </a:r>
            <a:r>
              <a:rPr lang="en-US" sz="1400" dirty="0"/>
              <a:t> </a:t>
            </a:r>
            <a:r>
              <a:rPr lang="en-US" sz="1400" dirty="0" err="1"/>
              <a:t>rau</a:t>
            </a:r>
            <a:r>
              <a:rPr lang="en-US" sz="1400" dirty="0"/>
              <a:t> </a:t>
            </a:r>
            <a:r>
              <a:rPr lang="en-US" sz="1400" dirty="0" err="1"/>
              <a:t>cov</a:t>
            </a:r>
            <a:r>
              <a:rPr lang="en-US" sz="1400" dirty="0"/>
              <a:t> </a:t>
            </a:r>
            <a:r>
              <a:rPr lang="en-US" sz="1400" dirty="0" err="1"/>
              <a:t>kev</a:t>
            </a:r>
            <a:r>
              <a:rPr lang="en-US" sz="1400" dirty="0"/>
              <a:t> </a:t>
            </a:r>
            <a:r>
              <a:rPr lang="en-US" sz="1400" dirty="0" err="1"/>
              <a:t>txhawj</a:t>
            </a:r>
            <a:r>
              <a:rPr lang="en-US" sz="1400" dirty="0"/>
              <a:t> </a:t>
            </a:r>
            <a:r>
              <a:rPr lang="en-US" sz="1400" dirty="0" err="1"/>
              <a:t>xeeb</a:t>
            </a:r>
            <a:r>
              <a:rPr lang="en-US" sz="1400" dirty="0"/>
              <a:t> </a:t>
            </a:r>
            <a:r>
              <a:rPr lang="en-US" sz="1400" dirty="0" err="1"/>
              <a:t>yooj</a:t>
            </a:r>
            <a:r>
              <a:rPr lang="en-US" sz="1400" dirty="0"/>
              <a:t> </a:t>
            </a:r>
            <a:r>
              <a:rPr lang="en-US" sz="1400" dirty="0" err="1"/>
              <a:t>yim</a:t>
            </a:r>
            <a:r>
              <a:rPr lang="en-US" sz="1400" dirty="0"/>
              <a:t> </a:t>
            </a:r>
            <a:r>
              <a:rPr lang="en-US" sz="1400" dirty="0" err="1"/>
              <a:t>xws</a:t>
            </a:r>
            <a:r>
              <a:rPr lang="en-US" sz="1400" dirty="0"/>
              <a:t> li mob </a:t>
            </a:r>
            <a:r>
              <a:rPr lang="en-US" sz="1400" dirty="0" err="1"/>
              <a:t>pob</a:t>
            </a:r>
            <a:r>
              <a:rPr lang="en-US" sz="1400" dirty="0"/>
              <a:t> </a:t>
            </a:r>
            <a:r>
              <a:rPr lang="en-US" sz="1400" dirty="0" err="1"/>
              <a:t>ntseg</a:t>
            </a:r>
            <a:r>
              <a:rPr lang="en-US" sz="1400" dirty="0"/>
              <a:t>, mob </a:t>
            </a:r>
            <a:r>
              <a:rPr lang="en-US" sz="1400" dirty="0" err="1"/>
              <a:t>caj</a:t>
            </a:r>
            <a:r>
              <a:rPr lang="en-US" sz="1400" dirty="0"/>
              <a:t> pas, </a:t>
            </a:r>
            <a:r>
              <a:rPr lang="en-US" sz="1400" dirty="0" err="1"/>
              <a:t>ntuav</a:t>
            </a:r>
            <a:r>
              <a:rPr lang="en-US" sz="1400" dirty="0"/>
              <a:t>, </a:t>
            </a:r>
            <a:r>
              <a:rPr lang="en-US" sz="1400" dirty="0" err="1"/>
              <a:t>kub</a:t>
            </a:r>
            <a:r>
              <a:rPr lang="en-US" sz="1400" dirty="0"/>
              <a:t> </a:t>
            </a:r>
            <a:r>
              <a:rPr lang="en-US" sz="1400" dirty="0" err="1"/>
              <a:t>taub</a:t>
            </a:r>
            <a:r>
              <a:rPr lang="en-US" sz="1400" dirty="0"/>
              <a:t> </a:t>
            </a:r>
            <a:r>
              <a:rPr lang="en-US" sz="1400" dirty="0" err="1"/>
              <a:t>hau</a:t>
            </a:r>
            <a:r>
              <a:rPr lang="en-US" sz="1400" dirty="0"/>
              <a:t> </a:t>
            </a:r>
            <a:r>
              <a:rPr lang="en-US" sz="1400" dirty="0" err="1"/>
              <a:t>thiab</a:t>
            </a:r>
            <a:r>
              <a:rPr lang="en-US" sz="1400" dirty="0"/>
              <a:t> </a:t>
            </a:r>
            <a:r>
              <a:rPr lang="en-US" sz="1400" dirty="0" err="1"/>
              <a:t>lwm</a:t>
            </a:r>
            <a:r>
              <a:rPr lang="en-US" sz="1400" dirty="0"/>
              <a:t> yam. Koj </a:t>
            </a:r>
            <a:r>
              <a:rPr lang="en-US" sz="1400" dirty="0" err="1"/>
              <a:t>tseem</a:t>
            </a:r>
            <a:r>
              <a:rPr lang="en-US" sz="1400" dirty="0"/>
              <a:t> </a:t>
            </a:r>
            <a:r>
              <a:rPr lang="en-US" sz="1400" dirty="0" err="1"/>
              <a:t>tuaj</a:t>
            </a:r>
            <a:r>
              <a:rPr lang="en-US" sz="1400" dirty="0"/>
              <a:t> </a:t>
            </a:r>
            <a:r>
              <a:rPr lang="en-US" sz="1400" dirty="0" err="1"/>
              <a:t>yeem</a:t>
            </a:r>
            <a:r>
              <a:rPr lang="en-US" sz="1400" dirty="0"/>
              <a:t> </a:t>
            </a:r>
            <a:r>
              <a:rPr lang="en-US" sz="1400" dirty="0" err="1"/>
              <a:t>nkag</a:t>
            </a:r>
            <a:r>
              <a:rPr lang="en-US" sz="1400" dirty="0"/>
              <a:t> </a:t>
            </a:r>
            <a:r>
              <a:rPr lang="en-US" sz="1400" dirty="0" err="1"/>
              <a:t>mus</a:t>
            </a:r>
            <a:r>
              <a:rPr lang="en-US" sz="1400" dirty="0"/>
              <a:t> </a:t>
            </a:r>
            <a:r>
              <a:rPr lang="en-US" sz="1400" dirty="0" err="1"/>
              <a:t>rau</a:t>
            </a:r>
            <a:r>
              <a:rPr lang="en-US" sz="1400" dirty="0"/>
              <a:t> </a:t>
            </a:r>
            <a:r>
              <a:rPr lang="en-US" sz="1400" dirty="0" err="1"/>
              <a:t>cov</a:t>
            </a:r>
            <a:r>
              <a:rPr lang="en-US" sz="1400" dirty="0"/>
              <a:t> </a:t>
            </a:r>
            <a:r>
              <a:rPr lang="en-US" sz="1400" dirty="0" err="1"/>
              <a:t>kws</a:t>
            </a:r>
            <a:r>
              <a:rPr lang="en-US" sz="1400" dirty="0"/>
              <a:t> </a:t>
            </a:r>
            <a:r>
              <a:rPr lang="en-US" sz="1400" dirty="0" err="1"/>
              <a:t>kho</a:t>
            </a:r>
            <a:r>
              <a:rPr lang="en-US" sz="1400" dirty="0"/>
              <a:t> mob </a:t>
            </a:r>
            <a:r>
              <a:rPr lang="en-US" sz="1400" dirty="0" err="1"/>
              <a:t>muaj</a:t>
            </a:r>
            <a:r>
              <a:rPr lang="en-US" sz="1400" dirty="0"/>
              <a:t> </a:t>
            </a:r>
            <a:r>
              <a:rPr lang="en-US" sz="1400" dirty="0" err="1"/>
              <a:t>ntawv</a:t>
            </a:r>
            <a:r>
              <a:rPr lang="en-US" sz="1400" dirty="0"/>
              <a:t> </a:t>
            </a:r>
            <a:r>
              <a:rPr lang="en-US" sz="1400" dirty="0" err="1"/>
              <a:t>tso</a:t>
            </a:r>
            <a:r>
              <a:rPr lang="en-US" sz="1400" dirty="0"/>
              <a:t> </a:t>
            </a:r>
            <a:r>
              <a:rPr lang="en-US" sz="1400" dirty="0" err="1"/>
              <a:t>cai</a:t>
            </a:r>
            <a:r>
              <a:rPr lang="en-US" sz="1400" dirty="0"/>
              <a:t> li </a:t>
            </a:r>
            <a:r>
              <a:rPr lang="en-US" sz="1400" dirty="0" err="1"/>
              <a:t>li</a:t>
            </a:r>
            <a:r>
              <a:rPr lang="en-US" sz="1400" dirty="0"/>
              <a:t> </a:t>
            </a:r>
            <a:r>
              <a:rPr lang="en-US" sz="1400" dirty="0" err="1"/>
              <a:t>tsoom</a:t>
            </a:r>
            <a:r>
              <a:rPr lang="en-US" sz="1400" dirty="0"/>
              <a:t> </a:t>
            </a:r>
            <a:r>
              <a:rPr lang="en-US" sz="1400" dirty="0" err="1"/>
              <a:t>fwm</a:t>
            </a:r>
            <a:r>
              <a:rPr lang="en-US" sz="1400" dirty="0"/>
              <a:t> </a:t>
            </a:r>
            <a:r>
              <a:rPr lang="en-US" sz="1400" dirty="0" err="1"/>
              <a:t>txoj</a:t>
            </a:r>
            <a:r>
              <a:rPr lang="en-US" sz="1400" dirty="0"/>
              <a:t> </a:t>
            </a:r>
            <a:r>
              <a:rPr lang="en-US" sz="1400" dirty="0" err="1"/>
              <a:t>cai</a:t>
            </a:r>
            <a:r>
              <a:rPr lang="en-US" sz="1400" dirty="0"/>
              <a:t>.</a:t>
            </a:r>
          </a:p>
          <a:p>
            <a:endParaRPr lang="en-US" sz="1400" dirty="0"/>
          </a:p>
          <a:p>
            <a:r>
              <a:rPr lang="en-US" sz="1400" dirty="0"/>
              <a:t>  </a:t>
            </a:r>
            <a:r>
              <a:rPr lang="en-US" sz="1400" dirty="0" err="1"/>
              <a:t>Yog</a:t>
            </a:r>
            <a:r>
              <a:rPr lang="en-US" sz="1400" dirty="0"/>
              <a:t> </a:t>
            </a:r>
            <a:r>
              <a:rPr lang="en-US" sz="1400" dirty="0" err="1"/>
              <a:t>tias</a:t>
            </a:r>
            <a:r>
              <a:rPr lang="en-US" sz="1400" dirty="0"/>
              <a:t> koj </a:t>
            </a:r>
            <a:r>
              <a:rPr lang="en-US" sz="1400" dirty="0" err="1"/>
              <a:t>xav</a:t>
            </a:r>
            <a:r>
              <a:rPr lang="en-US" sz="1400" dirty="0"/>
              <a:t> tau </a:t>
            </a:r>
            <a:r>
              <a:rPr lang="en-US" sz="1400" dirty="0" err="1"/>
              <a:t>kev</a:t>
            </a:r>
            <a:r>
              <a:rPr lang="en-US" sz="1400" dirty="0"/>
              <a:t> </a:t>
            </a:r>
            <a:r>
              <a:rPr lang="en-US" sz="1400" dirty="0" err="1"/>
              <a:t>saib</a:t>
            </a:r>
            <a:r>
              <a:rPr lang="en-US" sz="1400" dirty="0"/>
              <a:t> </a:t>
            </a:r>
            <a:r>
              <a:rPr lang="en-US" sz="1400" dirty="0" err="1"/>
              <a:t>xyuas</a:t>
            </a:r>
            <a:r>
              <a:rPr lang="en-US" sz="1400" dirty="0"/>
              <a:t> </a:t>
            </a:r>
            <a:r>
              <a:rPr lang="en-US" sz="1400" dirty="0" err="1"/>
              <a:t>ceev</a:t>
            </a:r>
            <a:r>
              <a:rPr lang="en-US" sz="1400" dirty="0"/>
              <a:t> </a:t>
            </a:r>
            <a:r>
              <a:rPr lang="en-US" sz="1400" dirty="0" err="1"/>
              <a:t>thaum</a:t>
            </a:r>
            <a:r>
              <a:rPr lang="en-US" sz="1400" dirty="0"/>
              <a:t> koj </a:t>
            </a:r>
            <a:r>
              <a:rPr lang="en-US" sz="1400" dirty="0" err="1"/>
              <a:t>mus</a:t>
            </a:r>
            <a:r>
              <a:rPr lang="en-US" sz="1400" dirty="0"/>
              <a:t> </a:t>
            </a:r>
            <a:r>
              <a:rPr lang="en-US" sz="1400" dirty="0" err="1"/>
              <a:t>ncig</a:t>
            </a:r>
            <a:r>
              <a:rPr lang="en-US" sz="1400" dirty="0"/>
              <a:t>, </a:t>
            </a:r>
            <a:r>
              <a:rPr lang="en-US" sz="1400" dirty="0" err="1"/>
              <a:t>MeMD</a:t>
            </a:r>
            <a:r>
              <a:rPr lang="en-US" sz="1400" dirty="0"/>
              <a:t> </a:t>
            </a:r>
            <a:r>
              <a:rPr lang="en-US" sz="1400" dirty="0" err="1"/>
              <a:t>yog</a:t>
            </a:r>
            <a:r>
              <a:rPr lang="en-US" sz="1400" dirty="0"/>
              <a:t> </a:t>
            </a:r>
            <a:r>
              <a:rPr lang="en-US" sz="1400" dirty="0" err="1"/>
              <a:t>ib</a:t>
            </a:r>
            <a:r>
              <a:rPr lang="en-US" sz="1400" dirty="0"/>
              <a:t> </a:t>
            </a:r>
            <a:r>
              <a:rPr lang="en-US" sz="1400" dirty="0" err="1"/>
              <a:t>qho</a:t>
            </a:r>
            <a:r>
              <a:rPr lang="en-US" sz="1400" dirty="0"/>
              <a:t> zoo los </a:t>
            </a:r>
            <a:r>
              <a:rPr lang="en-US" sz="1400" dirty="0" err="1"/>
              <a:t>pab</a:t>
            </a:r>
            <a:r>
              <a:rPr lang="en-US" sz="1400" dirty="0"/>
              <a:t> koj </a:t>
            </a:r>
            <a:r>
              <a:rPr lang="en-US" sz="1400" dirty="0" err="1"/>
              <a:t>cov</a:t>
            </a:r>
            <a:r>
              <a:rPr lang="en-US" sz="1400" dirty="0"/>
              <a:t> </a:t>
            </a:r>
            <a:r>
              <a:rPr lang="en-US" sz="1400" dirty="0" err="1"/>
              <a:t>kev</a:t>
            </a:r>
            <a:r>
              <a:rPr lang="en-US" sz="1400" dirty="0"/>
              <a:t> </a:t>
            </a:r>
            <a:r>
              <a:rPr lang="en-US" sz="1400" dirty="0" err="1"/>
              <a:t>xav</a:t>
            </a:r>
            <a:r>
              <a:rPr lang="en-US" sz="1400" dirty="0"/>
              <a:t> tau </a:t>
            </a:r>
            <a:r>
              <a:rPr lang="en-US" sz="1400" dirty="0" err="1"/>
              <a:t>kev</a:t>
            </a:r>
            <a:r>
              <a:rPr lang="en-US" sz="1400" dirty="0"/>
              <a:t> </a:t>
            </a:r>
            <a:r>
              <a:rPr lang="en-US" sz="1400" dirty="0" err="1"/>
              <a:t>saib</a:t>
            </a:r>
            <a:r>
              <a:rPr lang="en-US" sz="1400" dirty="0"/>
              <a:t> </a:t>
            </a:r>
            <a:r>
              <a:rPr lang="en-US" sz="1400" dirty="0" err="1"/>
              <a:t>xyuas</a:t>
            </a:r>
            <a:r>
              <a:rPr lang="en-US" sz="1400" dirty="0"/>
              <a:t>.</a:t>
            </a:r>
          </a:p>
          <a:p>
            <a:endParaRPr lang="en-US" sz="1400" dirty="0"/>
          </a:p>
          <a:p>
            <a:r>
              <a:rPr lang="en-US" sz="1400" dirty="0"/>
              <a:t>  Koj </a:t>
            </a:r>
            <a:r>
              <a:rPr lang="en-US" sz="1400" dirty="0" err="1"/>
              <a:t>yuav</a:t>
            </a:r>
            <a:r>
              <a:rPr lang="en-US" sz="1400" dirty="0"/>
              <a:t> tau </a:t>
            </a:r>
            <a:r>
              <a:rPr lang="en-US" sz="1400" dirty="0" err="1"/>
              <a:t>txais</a:t>
            </a:r>
            <a:r>
              <a:rPr lang="en-US" sz="1400" dirty="0"/>
              <a:t> </a:t>
            </a:r>
            <a:r>
              <a:rPr lang="en-US" sz="1400" dirty="0" err="1"/>
              <a:t>cov</a:t>
            </a:r>
            <a:r>
              <a:rPr lang="en-US" sz="1400" dirty="0"/>
              <a:t> </a:t>
            </a:r>
            <a:r>
              <a:rPr lang="en-US" sz="1400" dirty="0" err="1"/>
              <a:t>lus</a:t>
            </a:r>
            <a:r>
              <a:rPr lang="en-US" sz="1400" dirty="0"/>
              <a:t> </a:t>
            </a:r>
            <a:r>
              <a:rPr lang="en-US" sz="1400" dirty="0" err="1"/>
              <a:t>qhia</a:t>
            </a:r>
            <a:r>
              <a:rPr lang="en-US" sz="1400" dirty="0"/>
              <a:t> </a:t>
            </a:r>
            <a:r>
              <a:rPr lang="en-US" sz="1400" dirty="0" err="1"/>
              <a:t>tias</a:t>
            </a:r>
            <a:r>
              <a:rPr lang="en-US" sz="1400" dirty="0"/>
              <a:t> </a:t>
            </a:r>
            <a:r>
              <a:rPr lang="en-US" sz="1400" dirty="0" err="1"/>
              <a:t>yuav</a:t>
            </a:r>
            <a:r>
              <a:rPr lang="en-US" sz="1400" dirty="0"/>
              <a:t> </a:t>
            </a:r>
            <a:r>
              <a:rPr lang="en-US" sz="1400" dirty="0" err="1"/>
              <a:t>pib</a:t>
            </a:r>
            <a:r>
              <a:rPr lang="en-US" sz="1400" dirty="0"/>
              <a:t> li </a:t>
            </a:r>
            <a:r>
              <a:rPr lang="en-US" sz="1400" dirty="0" err="1"/>
              <a:t>cas</a:t>
            </a:r>
            <a:r>
              <a:rPr lang="en-US" sz="1400" dirty="0"/>
              <a:t> </a:t>
            </a:r>
            <a:r>
              <a:rPr lang="en-US" sz="1400" dirty="0" err="1"/>
              <a:t>hauv</a:t>
            </a:r>
            <a:r>
              <a:rPr lang="en-US" sz="1400" dirty="0"/>
              <a:t> koj </a:t>
            </a:r>
            <a:r>
              <a:rPr lang="en-US" sz="1400" dirty="0" err="1"/>
              <a:t>cov</a:t>
            </a:r>
            <a:r>
              <a:rPr lang="en-US" sz="1400" dirty="0"/>
              <a:t> </a:t>
            </a:r>
            <a:r>
              <a:rPr lang="en-US" sz="1400" dirty="0" err="1"/>
              <a:t>ntaub</a:t>
            </a:r>
            <a:r>
              <a:rPr lang="en-US" sz="1400" dirty="0"/>
              <a:t> </a:t>
            </a:r>
            <a:r>
              <a:rPr lang="en-US" sz="1400" dirty="0" err="1"/>
              <a:t>ntawv</a:t>
            </a:r>
            <a:r>
              <a:rPr lang="en-US" sz="1400" dirty="0"/>
              <a:t> </a:t>
            </a:r>
            <a:r>
              <a:rPr lang="en-US" sz="1400" dirty="0" err="1"/>
              <a:t>txais</a:t>
            </a:r>
            <a:r>
              <a:rPr lang="en-US" sz="1400" dirty="0"/>
              <a:t> </a:t>
            </a:r>
            <a:r>
              <a:rPr lang="en-US" sz="1400" dirty="0" err="1"/>
              <a:t>tos</a:t>
            </a:r>
            <a:r>
              <a:rPr lang="en-US" sz="1400" dirty="0"/>
              <a:t> </a:t>
            </a:r>
            <a:r>
              <a:rPr lang="en-US" sz="1400" dirty="0" err="1"/>
              <a:t>Centivo</a:t>
            </a:r>
            <a:r>
              <a:rPr lang="en-US" sz="1400" dirty="0"/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E261B6-B37B-4302-B5F4-52499BBF5C97}"/>
              </a:ext>
            </a:extLst>
          </p:cNvPr>
          <p:cNvSpPr/>
          <p:nvPr/>
        </p:nvSpPr>
        <p:spPr>
          <a:xfrm>
            <a:off x="7784432" y="4885807"/>
            <a:ext cx="2332692" cy="456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E7F0A9-B5D2-4318-8499-B1CA331E2CA2}"/>
              </a:ext>
            </a:extLst>
          </p:cNvPr>
          <p:cNvSpPr/>
          <p:nvPr/>
        </p:nvSpPr>
        <p:spPr>
          <a:xfrm>
            <a:off x="7868653" y="5631765"/>
            <a:ext cx="2332692" cy="456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03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8FB0D-30DD-7C88-74C2-20BA242BF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604" y="486108"/>
            <a:ext cx="11003268" cy="720618"/>
          </a:xfrm>
        </p:spPr>
        <p:txBody>
          <a:bodyPr/>
          <a:lstStyle/>
          <a:p>
            <a:r>
              <a:rPr lang="en-US" sz="2400" dirty="0"/>
              <a:t>Kev </a:t>
            </a:r>
            <a:r>
              <a:rPr lang="en-US" sz="2400" dirty="0" err="1"/>
              <a:t>npaj</a:t>
            </a:r>
            <a:r>
              <a:rPr lang="en-US" sz="2400" dirty="0"/>
              <a:t> </a:t>
            </a:r>
            <a:r>
              <a:rPr lang="en-US" sz="2400" dirty="0" err="1"/>
              <a:t>kho</a:t>
            </a:r>
            <a:r>
              <a:rPr lang="en-US" sz="2400" dirty="0"/>
              <a:t> mob – Tus </a:t>
            </a:r>
            <a:r>
              <a:rPr lang="en-US" sz="2400" dirty="0" err="1"/>
              <a:t>tswv</a:t>
            </a:r>
            <a:r>
              <a:rPr lang="en-US" sz="2400" dirty="0"/>
              <a:t> </a:t>
            </a:r>
            <a:r>
              <a:rPr lang="en-US" sz="2400" dirty="0" err="1"/>
              <a:t>cuab</a:t>
            </a:r>
            <a:r>
              <a:rPr lang="en-US" sz="2400" dirty="0"/>
              <a:t> </a:t>
            </a:r>
            <a:r>
              <a:rPr lang="en-US" sz="2400" dirty="0" err="1"/>
              <a:t>saib</a:t>
            </a:r>
            <a:r>
              <a:rPr lang="en-US" sz="2400" dirty="0"/>
              <a:t> </a:t>
            </a:r>
            <a:r>
              <a:rPr lang="en-US" sz="2400" dirty="0" err="1"/>
              <a:t>xyuas</a:t>
            </a:r>
            <a:endParaRPr lang="en-US" sz="2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976DEB-77D1-6821-938C-602B5489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6A82-7052-4F19-AA33-DE09AC459DC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48E56A-9B8E-CE46-6DAE-4F733B4DB0E3}"/>
              </a:ext>
            </a:extLst>
          </p:cNvPr>
          <p:cNvSpPr/>
          <p:nvPr/>
        </p:nvSpPr>
        <p:spPr>
          <a:xfrm>
            <a:off x="10117124" y="5620629"/>
            <a:ext cx="1455749" cy="805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DE14487-47A5-BEB7-CDE5-855E0FDD6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05" y="5482556"/>
            <a:ext cx="870467" cy="10675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51A844-DFB7-BA3C-6536-CEBF8270A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7243" y="292277"/>
            <a:ext cx="926751" cy="91444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B1A56EF-845C-8D70-740E-3DD93F330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69172" y="1552742"/>
            <a:ext cx="9004138" cy="46435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7AA5D8-B5C4-4033-8EF6-5C9BFE62C17D}"/>
              </a:ext>
            </a:extLst>
          </p:cNvPr>
          <p:cNvSpPr txBox="1"/>
          <p:nvPr/>
        </p:nvSpPr>
        <p:spPr>
          <a:xfrm>
            <a:off x="1996440" y="2074396"/>
            <a:ext cx="2453640" cy="707886"/>
          </a:xfrm>
          <a:prstGeom prst="rect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Centivo</a:t>
            </a:r>
            <a:r>
              <a:rPr lang="en-US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Tus </a:t>
            </a:r>
            <a:r>
              <a:rPr lang="en-US" sz="20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Tswv</a:t>
            </a:r>
            <a:r>
              <a:rPr lang="en-US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n-US" sz="20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Cuab</a:t>
            </a:r>
            <a:r>
              <a:rPr lang="en-US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n-US" sz="20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Saib</a:t>
            </a:r>
            <a:r>
              <a:rPr lang="en-US" sz="2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n-US" sz="20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Xyuas</a:t>
            </a:r>
            <a:endParaRPr lang="en-US" sz="20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202BB5-B945-4BD0-AA3E-3E6736335A1F}"/>
              </a:ext>
            </a:extLst>
          </p:cNvPr>
          <p:cNvSpPr txBox="1"/>
          <p:nvPr/>
        </p:nvSpPr>
        <p:spPr>
          <a:xfrm>
            <a:off x="5273040" y="1787446"/>
            <a:ext cx="484408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B050"/>
                </a:solidFill>
              </a:rPr>
              <a:t>muaj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 err="1">
                <a:solidFill>
                  <a:srgbClr val="00B050"/>
                </a:solidFill>
              </a:rPr>
              <a:t>nyob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 err="1">
                <a:solidFill>
                  <a:srgbClr val="00B050"/>
                </a:solidFill>
              </a:rPr>
              <a:t>rau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 err="1">
                <a:solidFill>
                  <a:srgbClr val="00B050"/>
                </a:solidFill>
              </a:rPr>
              <a:t>hnub</a:t>
            </a:r>
            <a:r>
              <a:rPr lang="en-US" sz="2400" dirty="0">
                <a:solidFill>
                  <a:srgbClr val="00B050"/>
                </a:solidFill>
              </a:rPr>
              <a:t> Monday </a:t>
            </a:r>
            <a:r>
              <a:rPr lang="en-US" sz="2400" dirty="0" err="1">
                <a:solidFill>
                  <a:srgbClr val="00B050"/>
                </a:solidFill>
              </a:rPr>
              <a:t>txog</a:t>
            </a:r>
            <a:r>
              <a:rPr lang="en-US" sz="2400" dirty="0">
                <a:solidFill>
                  <a:srgbClr val="00B050"/>
                </a:solidFill>
              </a:rPr>
              <a:t> Friday </a:t>
            </a:r>
            <a:r>
              <a:rPr lang="en-US" sz="2400" dirty="0" err="1">
                <a:solidFill>
                  <a:srgbClr val="00B050"/>
                </a:solidFill>
              </a:rPr>
              <a:t>thaum</a:t>
            </a:r>
            <a:r>
              <a:rPr lang="en-US" sz="2400" dirty="0">
                <a:solidFill>
                  <a:srgbClr val="00B050"/>
                </a:solidFill>
              </a:rPr>
              <a:t> 8 am – 9 pm ET </a:t>
            </a:r>
            <a:r>
              <a:rPr lang="en-US" sz="2400" dirty="0" err="1">
                <a:solidFill>
                  <a:srgbClr val="00B050"/>
                </a:solidFill>
              </a:rPr>
              <a:t>ntawm</a:t>
            </a:r>
            <a:r>
              <a:rPr lang="en-US" sz="2400" dirty="0">
                <a:solidFill>
                  <a:srgbClr val="00B050"/>
                </a:solidFill>
              </a:rPr>
              <a:t> 987-654-3210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E75E2F-5BC5-403E-AFB9-CE3F4FF995BE}"/>
              </a:ext>
            </a:extLst>
          </p:cNvPr>
          <p:cNvSpPr txBox="1"/>
          <p:nvPr/>
        </p:nvSpPr>
        <p:spPr>
          <a:xfrm>
            <a:off x="5425440" y="3027414"/>
            <a:ext cx="2484120" cy="16004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Cov</a:t>
            </a:r>
            <a:r>
              <a:rPr lang="en-US" sz="1400" dirty="0"/>
              <a:t> </a:t>
            </a:r>
            <a:r>
              <a:rPr lang="en-US" sz="1400" dirty="0" err="1"/>
              <a:t>lus</a:t>
            </a:r>
            <a:r>
              <a:rPr lang="en-US" sz="1400" dirty="0"/>
              <a:t> </a:t>
            </a:r>
            <a:r>
              <a:rPr lang="en-US" sz="1400" dirty="0" err="1"/>
              <a:t>nug</a:t>
            </a:r>
            <a:r>
              <a:rPr lang="en-US" sz="1400" dirty="0"/>
              <a:t> </a:t>
            </a:r>
            <a:r>
              <a:rPr lang="en-US" sz="1400" dirty="0" err="1"/>
              <a:t>muaj</a:t>
            </a:r>
            <a:r>
              <a:rPr lang="en-US" sz="1400" dirty="0"/>
              <a:t> </a:t>
            </a:r>
            <a:r>
              <a:rPr lang="en-US" sz="1400" dirty="0" err="1"/>
              <a:t>txiaj</a:t>
            </a:r>
            <a:r>
              <a:rPr lang="en-US" sz="1400" dirty="0"/>
              <a:t> </a:t>
            </a:r>
            <a:r>
              <a:rPr lang="en-US" sz="1400" dirty="0" err="1"/>
              <a:t>ntsig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Kev taw </a:t>
            </a:r>
            <a:r>
              <a:rPr lang="en-US" sz="1400" dirty="0" err="1"/>
              <a:t>qhia</a:t>
            </a:r>
            <a:r>
              <a:rPr lang="en-US" sz="1400" dirty="0"/>
              <a:t> </a:t>
            </a:r>
            <a:r>
              <a:rPr lang="en-US" sz="1400" dirty="0" err="1"/>
              <a:t>rau</a:t>
            </a:r>
            <a:r>
              <a:rPr lang="en-US" sz="1400" dirty="0"/>
              <a:t> app/portal</a:t>
            </a:r>
          </a:p>
          <a:p>
            <a:endParaRPr lang="en-US" sz="1400" dirty="0"/>
          </a:p>
          <a:p>
            <a:r>
              <a:rPr lang="en-US" sz="1400" dirty="0" err="1"/>
              <a:t>Pab</a:t>
            </a:r>
            <a:r>
              <a:rPr lang="en-US" sz="1400" dirty="0"/>
              <a:t> </a:t>
            </a:r>
            <a:r>
              <a:rPr lang="en-US" sz="1400" dirty="0" err="1"/>
              <a:t>rau</a:t>
            </a:r>
            <a:r>
              <a:rPr lang="en-US" sz="1400" dirty="0"/>
              <a:t> </a:t>
            </a:r>
            <a:r>
              <a:rPr lang="en-US" sz="1400" dirty="0" err="1"/>
              <a:t>kev</a:t>
            </a:r>
            <a:r>
              <a:rPr lang="en-US" sz="1400" dirty="0"/>
              <a:t> </a:t>
            </a:r>
            <a:r>
              <a:rPr lang="en-US" sz="1400" dirty="0" err="1"/>
              <a:t>ua</a:t>
            </a:r>
            <a:r>
              <a:rPr lang="en-US" sz="1400" dirty="0"/>
              <a:t> </a:t>
            </a:r>
            <a:r>
              <a:rPr lang="en-US" sz="1400" dirty="0" err="1"/>
              <a:t>kom</a:t>
            </a:r>
            <a:r>
              <a:rPr lang="en-US" sz="1400" dirty="0"/>
              <a:t> </a:t>
            </a:r>
            <a:r>
              <a:rPr lang="en-US" sz="1400" dirty="0" err="1"/>
              <a:t>muaj</a:t>
            </a:r>
            <a:r>
              <a:rPr lang="en-US" sz="1400" dirty="0"/>
              <a:t> </a:t>
            </a:r>
            <a:r>
              <a:rPr lang="en-US" sz="1400" dirty="0" err="1"/>
              <a:t>kev</a:t>
            </a:r>
            <a:r>
              <a:rPr lang="en-US" sz="1400" dirty="0"/>
              <a:t> </a:t>
            </a:r>
            <a:r>
              <a:rPr lang="en-US" sz="1400" dirty="0" err="1"/>
              <a:t>koom</a:t>
            </a:r>
            <a:r>
              <a:rPr lang="en-US" sz="1400" dirty="0"/>
              <a:t> </a:t>
            </a:r>
            <a:r>
              <a:rPr lang="en-US" sz="1400" dirty="0" err="1"/>
              <a:t>tes</a:t>
            </a:r>
            <a:r>
              <a:rPr lang="en-US" sz="1400" dirty="0"/>
              <a:t> </a:t>
            </a:r>
            <a:r>
              <a:rPr lang="en-US" sz="1400" dirty="0" err="1"/>
              <a:t>nrog</a:t>
            </a:r>
            <a:r>
              <a:rPr lang="en-US" sz="1400" dirty="0"/>
              <a:t> </a:t>
            </a:r>
            <a:r>
              <a:rPr lang="en-US" sz="1400" dirty="0" err="1"/>
              <a:t>cov</a:t>
            </a:r>
            <a:r>
              <a:rPr lang="en-US" sz="1400" dirty="0"/>
              <a:t> </a:t>
            </a:r>
            <a:r>
              <a:rPr lang="en-US" sz="1400" dirty="0" err="1"/>
              <a:t>tswv</a:t>
            </a:r>
            <a:r>
              <a:rPr lang="en-US" sz="1400" dirty="0"/>
              <a:t> </a:t>
            </a:r>
            <a:r>
              <a:rPr lang="en-US" sz="1400" dirty="0" err="1"/>
              <a:t>cuab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329E60-FD6D-4D38-977D-44F8D8BB36AD}"/>
              </a:ext>
            </a:extLst>
          </p:cNvPr>
          <p:cNvSpPr txBox="1"/>
          <p:nvPr/>
        </p:nvSpPr>
        <p:spPr>
          <a:xfrm>
            <a:off x="8168640" y="3027414"/>
            <a:ext cx="2484120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/>
              <a:t>kev</a:t>
            </a:r>
            <a:r>
              <a:rPr lang="en-US" sz="1400" dirty="0"/>
              <a:t> </a:t>
            </a:r>
            <a:r>
              <a:rPr lang="en-US" sz="1400" dirty="0" err="1"/>
              <a:t>pab</a:t>
            </a:r>
            <a:r>
              <a:rPr lang="en-US" sz="1400" dirty="0"/>
              <a:t> </a:t>
            </a:r>
            <a:r>
              <a:rPr lang="en-US" sz="1400" dirty="0" err="1"/>
              <a:t>txhawb</a:t>
            </a:r>
            <a:r>
              <a:rPr lang="en-US" sz="1400" dirty="0"/>
              <a:t> </a:t>
            </a:r>
            <a:r>
              <a:rPr lang="en-US" sz="1400" dirty="0" err="1"/>
              <a:t>nqa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 err="1"/>
              <a:t>thov</a:t>
            </a:r>
            <a:r>
              <a:rPr lang="en-US" sz="1400" dirty="0"/>
              <a:t> </a:t>
            </a:r>
            <a:r>
              <a:rPr lang="en-US" sz="1400" dirty="0" err="1"/>
              <a:t>cov</a:t>
            </a:r>
            <a:r>
              <a:rPr lang="en-US" sz="1400" dirty="0"/>
              <a:t> </a:t>
            </a:r>
            <a:r>
              <a:rPr lang="en-US" sz="1400" dirty="0" err="1"/>
              <a:t>lus</a:t>
            </a:r>
            <a:r>
              <a:rPr lang="en-US" sz="1400" dirty="0"/>
              <a:t> </a:t>
            </a:r>
            <a:r>
              <a:rPr lang="en-US" sz="1400" dirty="0" err="1"/>
              <a:t>nug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 err="1"/>
              <a:t>thiab</a:t>
            </a:r>
            <a:r>
              <a:rPr lang="en-US" sz="1400" dirty="0"/>
              <a:t> </a:t>
            </a:r>
            <a:r>
              <a:rPr lang="en-US" sz="1400" dirty="0" err="1"/>
              <a:t>lwm</a:t>
            </a:r>
            <a:r>
              <a:rPr lang="en-US" sz="1400" dirty="0"/>
              <a:t> yam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72ECE4-EA94-4AE7-B6C1-BE4F4A1F23C5}"/>
              </a:ext>
            </a:extLst>
          </p:cNvPr>
          <p:cNvSpPr txBox="1"/>
          <p:nvPr/>
        </p:nvSpPr>
        <p:spPr>
          <a:xfrm>
            <a:off x="5273040" y="4983480"/>
            <a:ext cx="18592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Hu Rau </a:t>
            </a:r>
            <a:r>
              <a:rPr lang="en-US" dirty="0" err="1">
                <a:solidFill>
                  <a:srgbClr val="00B050"/>
                </a:solidFill>
              </a:rPr>
              <a:t>Ntawm</a:t>
            </a:r>
            <a:r>
              <a:rPr lang="en-US" dirty="0">
                <a:solidFill>
                  <a:srgbClr val="00B050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656172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548E56A-9B8E-CE46-6DAE-4F733B4DB0E3}"/>
              </a:ext>
            </a:extLst>
          </p:cNvPr>
          <p:cNvSpPr/>
          <p:nvPr/>
        </p:nvSpPr>
        <p:spPr>
          <a:xfrm>
            <a:off x="10117124" y="5620629"/>
            <a:ext cx="1455749" cy="805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92AECF6-67E0-1316-829D-897F3509E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7901" t="24658"/>
          <a:stretch/>
        </p:blipFill>
        <p:spPr>
          <a:xfrm>
            <a:off x="9031856" y="1523441"/>
            <a:ext cx="3019545" cy="36262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B8FB0D-30DD-7C88-74C2-20BA242BF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606" y="486108"/>
            <a:ext cx="11003268" cy="720618"/>
          </a:xfrm>
        </p:spPr>
        <p:txBody>
          <a:bodyPr/>
          <a:lstStyle/>
          <a:p>
            <a:r>
              <a:rPr lang="en-US" sz="2400" dirty="0"/>
              <a:t>Kev </a:t>
            </a:r>
            <a:r>
              <a:rPr lang="en-US" sz="2400" dirty="0" err="1"/>
              <a:t>npaj</a:t>
            </a:r>
            <a:r>
              <a:rPr lang="en-US" sz="2400" dirty="0"/>
              <a:t> </a:t>
            </a:r>
            <a:r>
              <a:rPr lang="en-US" sz="2400" dirty="0" err="1"/>
              <a:t>kho</a:t>
            </a:r>
            <a:r>
              <a:rPr lang="en-US" sz="2400" dirty="0"/>
              <a:t> mob – Tus </a:t>
            </a:r>
            <a:r>
              <a:rPr lang="en-US" sz="2400" dirty="0" err="1"/>
              <a:t>tswv</a:t>
            </a:r>
            <a:r>
              <a:rPr lang="en-US" sz="2400" dirty="0"/>
              <a:t> </a:t>
            </a:r>
            <a:r>
              <a:rPr lang="en-US" sz="2400" dirty="0" err="1"/>
              <a:t>cuab</a:t>
            </a:r>
            <a:r>
              <a:rPr lang="en-US" sz="2400" dirty="0"/>
              <a:t> </a:t>
            </a:r>
            <a:r>
              <a:rPr lang="en-US" sz="2400" dirty="0" err="1"/>
              <a:t>saib</a:t>
            </a:r>
            <a:r>
              <a:rPr lang="en-US" sz="2400" dirty="0"/>
              <a:t> </a:t>
            </a:r>
            <a:r>
              <a:rPr lang="en-US" sz="2400" dirty="0" err="1"/>
              <a:t>xyuas</a:t>
            </a:r>
            <a:endParaRPr lang="en-US" sz="2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976DEB-77D1-6821-938C-602B5489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6A82-7052-4F19-AA33-DE09AC459DCD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DE14487-47A5-BEB7-CDE5-855E0FDD68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05" y="5482556"/>
            <a:ext cx="870467" cy="10675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51A844-DFB7-BA3C-6536-CEBF8270AD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7243" y="292277"/>
            <a:ext cx="926751" cy="9144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E76D85-37F5-88A9-1F53-03834A53B4D2}"/>
              </a:ext>
            </a:extLst>
          </p:cNvPr>
          <p:cNvSpPr txBox="1"/>
          <p:nvPr/>
        </p:nvSpPr>
        <p:spPr>
          <a:xfrm>
            <a:off x="1439174" y="2292036"/>
            <a:ext cx="71944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Koj </a:t>
            </a:r>
            <a:r>
              <a:rPr lang="en-US" sz="2000" dirty="0" err="1"/>
              <a:t>yuav</a:t>
            </a:r>
            <a:r>
              <a:rPr lang="en-US" sz="2000" dirty="0"/>
              <a:t> tau </a:t>
            </a:r>
            <a:r>
              <a:rPr lang="en-US" sz="2000" dirty="0" err="1"/>
              <a:t>txais</a:t>
            </a:r>
            <a:r>
              <a:rPr lang="en-US" sz="2000" dirty="0"/>
              <a:t> koj </a:t>
            </a:r>
            <a:r>
              <a:rPr lang="en-US" sz="2000" dirty="0" err="1"/>
              <a:t>daim</a:t>
            </a:r>
            <a:r>
              <a:rPr lang="en-US" sz="2000" dirty="0"/>
              <a:t> </a:t>
            </a:r>
            <a:r>
              <a:rPr lang="en-US" sz="2000" dirty="0" err="1"/>
              <a:t>npav</a:t>
            </a:r>
            <a:r>
              <a:rPr lang="en-US" sz="2000" dirty="0"/>
              <a:t> ID </a:t>
            </a:r>
            <a:r>
              <a:rPr lang="en-US" sz="2000" dirty="0" err="1"/>
              <a:t>kev</a:t>
            </a:r>
            <a:r>
              <a:rPr lang="en-US" sz="2000" dirty="0"/>
              <a:t> </a:t>
            </a:r>
            <a:r>
              <a:rPr lang="en-US" sz="2000" dirty="0" err="1"/>
              <a:t>kho</a:t>
            </a:r>
            <a:r>
              <a:rPr lang="en-US" sz="2000" dirty="0"/>
              <a:t> mob </a:t>
            </a:r>
            <a:r>
              <a:rPr lang="en-US" sz="2000" dirty="0" err="1"/>
              <a:t>thaum</a:t>
            </a:r>
            <a:r>
              <a:rPr lang="en-US" sz="2000" dirty="0"/>
              <a:t> </a:t>
            </a:r>
            <a:r>
              <a:rPr lang="en-US" sz="2000" dirty="0" err="1"/>
              <a:t>lub</a:t>
            </a:r>
            <a:r>
              <a:rPr lang="en-US" sz="2000" dirty="0"/>
              <a:t> </a:t>
            </a:r>
            <a:r>
              <a:rPr lang="en-US" sz="2000" dirty="0" err="1"/>
              <a:t>Kaum</a:t>
            </a:r>
            <a:r>
              <a:rPr lang="en-US" sz="2000" dirty="0"/>
              <a:t> Ob </a:t>
            </a:r>
            <a:r>
              <a:rPr lang="en-US" sz="2000" dirty="0" err="1"/>
              <a:t>Hli</a:t>
            </a:r>
            <a:r>
              <a:rPr lang="en-US" sz="2000" dirty="0"/>
              <a:t>. </a:t>
            </a:r>
            <a:r>
              <a:rPr lang="en-US" sz="2000" dirty="0" err="1"/>
              <a:t>Yog</a:t>
            </a:r>
            <a:r>
              <a:rPr lang="en-US" sz="2000" dirty="0"/>
              <a:t> </a:t>
            </a:r>
            <a:r>
              <a:rPr lang="en-US" sz="2000" dirty="0" err="1"/>
              <a:t>tias</a:t>
            </a:r>
            <a:r>
              <a:rPr lang="en-US" sz="2000" dirty="0"/>
              <a:t> koj </a:t>
            </a:r>
            <a:r>
              <a:rPr lang="en-US" sz="2000" dirty="0" err="1"/>
              <a:t>xav</a:t>
            </a:r>
            <a:r>
              <a:rPr lang="en-US" sz="2000" dirty="0"/>
              <a:t> tau </a:t>
            </a:r>
            <a:r>
              <a:rPr lang="en-US" sz="2000" dirty="0" err="1"/>
              <a:t>kev</a:t>
            </a:r>
            <a:r>
              <a:rPr lang="en-US" sz="2000" dirty="0"/>
              <a:t> </a:t>
            </a:r>
            <a:r>
              <a:rPr lang="en-US" sz="2000" dirty="0" err="1"/>
              <a:t>kuaj</a:t>
            </a:r>
            <a:r>
              <a:rPr lang="en-US" sz="2000" dirty="0"/>
              <a:t> mob </a:t>
            </a:r>
            <a:r>
              <a:rPr lang="en-US" sz="2000" dirty="0" err="1"/>
              <a:t>ua</a:t>
            </a:r>
            <a:r>
              <a:rPr lang="en-US" sz="2000" dirty="0"/>
              <a:t> </a:t>
            </a:r>
            <a:r>
              <a:rPr lang="en-US" sz="2000" dirty="0" err="1"/>
              <a:t>ntej</a:t>
            </a:r>
            <a:r>
              <a:rPr lang="en-US" sz="2000" dirty="0"/>
              <a:t> koj tau </a:t>
            </a:r>
            <a:r>
              <a:rPr lang="en-US" sz="2000" dirty="0" err="1"/>
              <a:t>txais</a:t>
            </a:r>
            <a:r>
              <a:rPr lang="en-US" sz="2000" dirty="0"/>
              <a:t>, hu </a:t>
            </a:r>
            <a:r>
              <a:rPr lang="en-US" sz="2000" dirty="0" err="1"/>
              <a:t>rau</a:t>
            </a:r>
            <a:r>
              <a:rPr lang="en-US" sz="2000" dirty="0"/>
              <a:t> </a:t>
            </a:r>
            <a:r>
              <a:rPr lang="en-US" sz="2000" dirty="0" err="1"/>
              <a:t>Centivo</a:t>
            </a:r>
            <a:r>
              <a:rPr lang="en-US" sz="2000" dirty="0"/>
              <a:t> Tus </a:t>
            </a:r>
            <a:r>
              <a:rPr lang="en-US" sz="2000" dirty="0" err="1"/>
              <a:t>Tswv</a:t>
            </a:r>
            <a:r>
              <a:rPr lang="en-US" sz="2000" dirty="0"/>
              <a:t> </a:t>
            </a:r>
            <a:r>
              <a:rPr lang="en-US" sz="2000" dirty="0" err="1"/>
              <a:t>Cuab</a:t>
            </a:r>
            <a:r>
              <a:rPr lang="en-US" sz="2000" dirty="0"/>
              <a:t> </a:t>
            </a:r>
            <a:r>
              <a:rPr lang="en-US" sz="2000" dirty="0" err="1"/>
              <a:t>Saib</a:t>
            </a:r>
            <a:r>
              <a:rPr lang="en-US" sz="2000" dirty="0"/>
              <a:t> </a:t>
            </a:r>
            <a:r>
              <a:rPr lang="en-US" sz="2000" dirty="0" err="1"/>
              <a:t>Xyuas</a:t>
            </a:r>
            <a:r>
              <a:rPr lang="en-US" sz="2000" dirty="0"/>
              <a:t> </a:t>
            </a:r>
            <a:r>
              <a:rPr lang="en-US" sz="2000" dirty="0" err="1"/>
              <a:t>Pab</a:t>
            </a:r>
            <a:r>
              <a:rPr lang="en-US" sz="2000" dirty="0"/>
              <a:t> </a:t>
            </a:r>
            <a:r>
              <a:rPr lang="en-US" sz="2000" dirty="0" err="1"/>
              <a:t>Pawg</a:t>
            </a:r>
            <a:r>
              <a:rPr lang="en-US" sz="2000" dirty="0"/>
              <a:t> </a:t>
            </a:r>
            <a:r>
              <a:rPr lang="en-US" sz="2000" dirty="0" err="1"/>
              <a:t>kom</a:t>
            </a:r>
            <a:r>
              <a:rPr lang="en-US" sz="2000" dirty="0"/>
              <a:t> </a:t>
            </a:r>
            <a:r>
              <a:rPr lang="en-US" sz="2000" dirty="0" err="1"/>
              <a:t>muaj</a:t>
            </a:r>
            <a:r>
              <a:rPr lang="en-US" sz="2000" dirty="0"/>
              <a:t> </a:t>
            </a:r>
            <a:r>
              <a:rPr lang="en-US" sz="2000" dirty="0" err="1"/>
              <a:t>kev</a:t>
            </a:r>
            <a:r>
              <a:rPr lang="en-US" sz="2000" dirty="0"/>
              <a:t> </a:t>
            </a:r>
            <a:r>
              <a:rPr lang="en-US" sz="2000" dirty="0" err="1"/>
              <a:t>pab</a:t>
            </a:r>
            <a:endParaRPr lang="en-US" sz="2000" dirty="0"/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Cov</a:t>
            </a:r>
            <a:r>
              <a:rPr lang="en-US" sz="2000" dirty="0"/>
              <a:t> </a:t>
            </a:r>
            <a:r>
              <a:rPr lang="en-US" sz="2000" dirty="0" err="1"/>
              <a:t>neeg</a:t>
            </a:r>
            <a:r>
              <a:rPr lang="en-US" sz="2000" dirty="0"/>
              <a:t> </a:t>
            </a:r>
            <a:r>
              <a:rPr lang="en-US" sz="2000" dirty="0" err="1"/>
              <a:t>ua</a:t>
            </a:r>
            <a:r>
              <a:rPr lang="en-US" sz="2000" dirty="0"/>
              <a:t> </a:t>
            </a:r>
            <a:r>
              <a:rPr lang="en-US" sz="2000" dirty="0" err="1"/>
              <a:t>hauj</a:t>
            </a:r>
            <a:r>
              <a:rPr lang="en-US" sz="2000" dirty="0"/>
              <a:t> </a:t>
            </a:r>
            <a:r>
              <a:rPr lang="en-US" sz="2000" dirty="0" err="1"/>
              <a:t>lwm</a:t>
            </a:r>
            <a:r>
              <a:rPr lang="en-US" sz="2000" dirty="0"/>
              <a:t> </a:t>
            </a:r>
            <a:r>
              <a:rPr lang="en-US" sz="2000" dirty="0" err="1"/>
              <a:t>uas</a:t>
            </a:r>
            <a:r>
              <a:rPr lang="en-US" sz="2000" dirty="0"/>
              <a:t> </a:t>
            </a:r>
            <a:r>
              <a:rPr lang="en-US" sz="2000" dirty="0" err="1"/>
              <a:t>sau</a:t>
            </a:r>
            <a:r>
              <a:rPr lang="en-US" sz="2000" dirty="0"/>
              <a:t> </a:t>
            </a:r>
            <a:r>
              <a:rPr lang="en-US" sz="2000" dirty="0" err="1"/>
              <a:t>npe</a:t>
            </a:r>
            <a:r>
              <a:rPr lang="en-US" sz="2000" dirty="0"/>
              <a:t> </a:t>
            </a:r>
            <a:r>
              <a:rPr lang="en-US" sz="2000" dirty="0" err="1"/>
              <a:t>rau</a:t>
            </a:r>
            <a:r>
              <a:rPr lang="en-US" sz="2000" dirty="0"/>
              <a:t> </a:t>
            </a:r>
            <a:r>
              <a:rPr lang="en-US" sz="2000" dirty="0" err="1"/>
              <a:t>hauv</a:t>
            </a:r>
            <a:r>
              <a:rPr lang="en-US" sz="2000" dirty="0"/>
              <a:t> </a:t>
            </a:r>
            <a:r>
              <a:rPr lang="en-US" sz="2000" dirty="0" err="1"/>
              <a:t>Centivo</a:t>
            </a:r>
            <a:r>
              <a:rPr lang="en-US" sz="2000" dirty="0"/>
              <a:t> Plan </a:t>
            </a:r>
            <a:r>
              <a:rPr lang="en-US" sz="2000" dirty="0" err="1"/>
              <a:t>yuav</a:t>
            </a:r>
            <a:r>
              <a:rPr lang="en-US" sz="2000" dirty="0"/>
              <a:t> tau </a:t>
            </a:r>
            <a:r>
              <a:rPr lang="en-US" sz="2000" dirty="0" err="1"/>
              <a:t>txais</a:t>
            </a:r>
            <a:r>
              <a:rPr lang="en-US" sz="2000" dirty="0"/>
              <a:t> </a:t>
            </a:r>
            <a:r>
              <a:rPr lang="en-US" sz="2000" dirty="0" err="1"/>
              <a:t>cov</a:t>
            </a:r>
            <a:r>
              <a:rPr lang="en-US" sz="2000" dirty="0"/>
              <a:t> </a:t>
            </a:r>
            <a:r>
              <a:rPr lang="en-US" sz="2000" dirty="0" err="1"/>
              <a:t>lus</a:t>
            </a:r>
            <a:r>
              <a:rPr lang="en-US" sz="2000" dirty="0"/>
              <a:t> </a:t>
            </a:r>
            <a:r>
              <a:rPr lang="en-US" sz="2000" dirty="0" err="1"/>
              <a:t>qhia</a:t>
            </a:r>
            <a:r>
              <a:rPr lang="en-US" sz="2000" dirty="0"/>
              <a:t> </a:t>
            </a:r>
            <a:r>
              <a:rPr lang="en-US" sz="2000" dirty="0" err="1"/>
              <a:t>rau</a:t>
            </a:r>
            <a:r>
              <a:rPr lang="en-US" sz="2000" dirty="0"/>
              <a:t> "</a:t>
            </a:r>
            <a:r>
              <a:rPr lang="en-US" sz="2000" dirty="0" err="1"/>
              <a:t>Qhib</a:t>
            </a:r>
            <a:r>
              <a:rPr lang="en-US" sz="2000" dirty="0"/>
              <a:t>" </a:t>
            </a:r>
            <a:r>
              <a:rPr lang="en-US" sz="2000" dirty="0" err="1"/>
              <a:t>txhawm</a:t>
            </a:r>
            <a:r>
              <a:rPr lang="en-US" sz="2000" dirty="0"/>
              <a:t> </a:t>
            </a:r>
            <a:r>
              <a:rPr lang="en-US" sz="2000" dirty="0" err="1"/>
              <a:t>rau</a:t>
            </a:r>
            <a:r>
              <a:rPr lang="en-US" sz="2000" dirty="0"/>
              <a:t> </a:t>
            </a:r>
            <a:r>
              <a:rPr lang="en-US" sz="2000" dirty="0" err="1"/>
              <a:t>ua</a:t>
            </a:r>
            <a:r>
              <a:rPr lang="en-US" sz="2000" dirty="0"/>
              <a:t> </a:t>
            </a:r>
            <a:r>
              <a:rPr lang="en-US" sz="2000" dirty="0" err="1"/>
              <a:t>kom</a:t>
            </a:r>
            <a:r>
              <a:rPr lang="en-US" sz="2000" dirty="0"/>
              <a:t> </a:t>
            </a:r>
            <a:r>
              <a:rPr lang="en-US" sz="2000" dirty="0" err="1"/>
              <a:t>muaj</a:t>
            </a:r>
            <a:r>
              <a:rPr lang="en-US" sz="2000" dirty="0"/>
              <a:t> </a:t>
            </a:r>
            <a:r>
              <a:rPr lang="en-US" sz="2000" dirty="0" err="1"/>
              <a:t>kev</a:t>
            </a:r>
            <a:r>
              <a:rPr lang="en-US" sz="2000" dirty="0"/>
              <a:t> </a:t>
            </a:r>
            <a:r>
              <a:rPr lang="en-US" sz="2000" dirty="0" err="1"/>
              <a:t>pov</a:t>
            </a:r>
            <a:r>
              <a:rPr lang="en-US" sz="2000" dirty="0"/>
              <a:t> </a:t>
            </a:r>
            <a:r>
              <a:rPr lang="en-US" sz="2000" dirty="0" err="1"/>
              <a:t>hwm</a:t>
            </a:r>
            <a:r>
              <a:rPr lang="en-US" sz="2000" dirty="0"/>
              <a:t> </a:t>
            </a:r>
            <a:r>
              <a:rPr lang="en-US" sz="2000" dirty="0" err="1"/>
              <a:t>rau</a:t>
            </a:r>
            <a:r>
              <a:rPr lang="en-US" sz="2000" dirty="0"/>
              <a:t> </a:t>
            </a:r>
            <a:r>
              <a:rPr lang="en-US" sz="2000" dirty="0" err="1"/>
              <a:t>hnub</a:t>
            </a:r>
            <a:r>
              <a:rPr lang="en-US" sz="2000" dirty="0"/>
              <a:t>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Yog</a:t>
            </a:r>
            <a:r>
              <a:rPr lang="en-US" sz="2000" dirty="0"/>
              <a:t> </a:t>
            </a:r>
            <a:r>
              <a:rPr lang="en-US" sz="2000" dirty="0" err="1"/>
              <a:t>muaj</a:t>
            </a:r>
            <a:r>
              <a:rPr lang="en-US" sz="2000" dirty="0"/>
              <a:t> </a:t>
            </a:r>
            <a:r>
              <a:rPr lang="en-US" sz="2000" dirty="0" err="1"/>
              <a:t>lus</a:t>
            </a:r>
            <a:r>
              <a:rPr lang="en-US" sz="2000" dirty="0"/>
              <a:t> </a:t>
            </a:r>
            <a:r>
              <a:rPr lang="en-US" sz="2000" dirty="0" err="1"/>
              <a:t>nug</a:t>
            </a:r>
            <a:r>
              <a:rPr lang="en-US" sz="2000" dirty="0"/>
              <a:t> </a:t>
            </a:r>
            <a:r>
              <a:rPr lang="en-US" sz="2000" dirty="0" err="1"/>
              <a:t>txog</a:t>
            </a:r>
            <a:r>
              <a:rPr lang="en-US" sz="2000" dirty="0"/>
              <a:t> koj </a:t>
            </a:r>
            <a:r>
              <a:rPr lang="en-US" sz="2000" dirty="0" err="1"/>
              <a:t>txoj</a:t>
            </a:r>
            <a:r>
              <a:rPr lang="en-US" sz="2000" dirty="0"/>
              <a:t> </a:t>
            </a:r>
            <a:r>
              <a:rPr lang="en-US" sz="2000" dirty="0" err="1"/>
              <a:t>kev</a:t>
            </a:r>
            <a:r>
              <a:rPr lang="en-US" sz="2000" dirty="0"/>
              <a:t> </a:t>
            </a:r>
            <a:r>
              <a:rPr lang="en-US" sz="2000" dirty="0" err="1"/>
              <a:t>npaj</a:t>
            </a:r>
            <a:r>
              <a:rPr lang="en-US" sz="2000" dirty="0"/>
              <a:t> </a:t>
            </a:r>
            <a:r>
              <a:rPr lang="en-US" sz="2000" dirty="0" err="1"/>
              <a:t>kho</a:t>
            </a:r>
            <a:r>
              <a:rPr lang="en-US" sz="2000" dirty="0"/>
              <a:t> mob </a:t>
            </a:r>
            <a:r>
              <a:rPr lang="en-US" sz="2000" dirty="0" err="1"/>
              <a:t>hauv</a:t>
            </a:r>
            <a:r>
              <a:rPr lang="en-US" sz="2000" dirty="0"/>
              <a:t> </a:t>
            </a:r>
            <a:r>
              <a:rPr lang="en-US" sz="2000" dirty="0" err="1"/>
              <a:t>lub</a:t>
            </a:r>
            <a:r>
              <a:rPr lang="en-US" sz="2000" dirty="0"/>
              <a:t> </a:t>
            </a:r>
            <a:r>
              <a:rPr lang="en-US" sz="2000" dirty="0" err="1"/>
              <a:t>xyoo</a:t>
            </a:r>
            <a:r>
              <a:rPr lang="en-US" sz="2000" dirty="0"/>
              <a:t>, koj </a:t>
            </a:r>
            <a:r>
              <a:rPr lang="en-US" sz="2000" dirty="0" err="1"/>
              <a:t>tuaj</a:t>
            </a:r>
            <a:r>
              <a:rPr lang="en-US" sz="2000" dirty="0"/>
              <a:t> </a:t>
            </a:r>
            <a:r>
              <a:rPr lang="en-US" sz="2000" dirty="0" err="1"/>
              <a:t>yeem</a:t>
            </a:r>
            <a:r>
              <a:rPr lang="en-US" sz="2000" dirty="0"/>
              <a:t> hu </a:t>
            </a:r>
            <a:r>
              <a:rPr lang="en-US" sz="2000" dirty="0" err="1"/>
              <a:t>rau</a:t>
            </a:r>
            <a:r>
              <a:rPr lang="en-US" sz="2000" dirty="0"/>
              <a:t> </a:t>
            </a:r>
            <a:r>
              <a:rPr lang="en-US" sz="2000" dirty="0" err="1"/>
              <a:t>Centivo</a:t>
            </a:r>
            <a:r>
              <a:rPr lang="en-US" sz="2000" dirty="0"/>
              <a:t> Tus </a:t>
            </a:r>
            <a:r>
              <a:rPr lang="en-US" sz="2000" dirty="0" err="1"/>
              <a:t>Tswv</a:t>
            </a:r>
            <a:r>
              <a:rPr lang="en-US" sz="2000" dirty="0"/>
              <a:t> </a:t>
            </a:r>
            <a:r>
              <a:rPr lang="en-US" sz="2000" dirty="0" err="1"/>
              <a:t>Cuab</a:t>
            </a:r>
            <a:r>
              <a:rPr lang="en-US" sz="2000" dirty="0"/>
              <a:t> </a:t>
            </a:r>
            <a:r>
              <a:rPr lang="en-US" sz="2000" dirty="0" err="1"/>
              <a:t>Saib</a:t>
            </a:r>
            <a:r>
              <a:rPr lang="en-US" sz="2000" dirty="0"/>
              <a:t> </a:t>
            </a:r>
            <a:r>
              <a:rPr lang="en-US" sz="2000" dirty="0" err="1"/>
              <a:t>Xyuas</a:t>
            </a:r>
            <a:r>
              <a:rPr lang="en-US" sz="2000" dirty="0"/>
              <a:t> </a:t>
            </a:r>
            <a:r>
              <a:rPr lang="en-US" sz="2000" dirty="0" err="1"/>
              <a:t>Pab</a:t>
            </a:r>
            <a:r>
              <a:rPr lang="en-US" sz="2000" dirty="0"/>
              <a:t> </a:t>
            </a:r>
            <a:r>
              <a:rPr lang="en-US" sz="2000" dirty="0" err="1"/>
              <a:t>Pawg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0565B0-1B44-7A76-FF4B-758AE193A4E0}"/>
              </a:ext>
            </a:extLst>
          </p:cNvPr>
          <p:cNvSpPr txBox="1"/>
          <p:nvPr/>
        </p:nvSpPr>
        <p:spPr>
          <a:xfrm>
            <a:off x="1439174" y="1523441"/>
            <a:ext cx="7911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/>
                </a:solidFill>
              </a:rPr>
              <a:t>Kev </a:t>
            </a:r>
            <a:r>
              <a:rPr lang="en-US" sz="2400" b="1" dirty="0" err="1">
                <a:solidFill>
                  <a:schemeClr val="accent3"/>
                </a:solidFill>
              </a:rPr>
              <a:t>Pib</a:t>
            </a:r>
            <a:r>
              <a:rPr lang="en-US" sz="2400" b="1" dirty="0">
                <a:solidFill>
                  <a:schemeClr val="accent3"/>
                </a:solidFill>
              </a:rPr>
              <a:t> </a:t>
            </a:r>
            <a:r>
              <a:rPr lang="en-US" sz="2400" b="1" dirty="0" err="1">
                <a:solidFill>
                  <a:schemeClr val="accent3"/>
                </a:solidFill>
              </a:rPr>
              <a:t>Nrog</a:t>
            </a:r>
            <a:r>
              <a:rPr lang="en-US" sz="2400" b="1" dirty="0">
                <a:solidFill>
                  <a:schemeClr val="accent3"/>
                </a:solidFill>
              </a:rPr>
              <a:t> Rau Koj </a:t>
            </a:r>
            <a:r>
              <a:rPr lang="en-US" sz="2400" b="1" dirty="0" err="1">
                <a:solidFill>
                  <a:schemeClr val="accent3"/>
                </a:solidFill>
              </a:rPr>
              <a:t>Txoj</a:t>
            </a:r>
            <a:r>
              <a:rPr lang="en-US" sz="2400" b="1" dirty="0">
                <a:solidFill>
                  <a:schemeClr val="accent3"/>
                </a:solidFill>
              </a:rPr>
              <a:t> Kev </a:t>
            </a:r>
            <a:r>
              <a:rPr lang="en-US" sz="2400" b="1" dirty="0" err="1">
                <a:solidFill>
                  <a:schemeClr val="accent3"/>
                </a:solidFill>
              </a:rPr>
              <a:t>Npaj</a:t>
            </a:r>
            <a:r>
              <a:rPr lang="en-US" sz="2400" b="1" dirty="0">
                <a:solidFill>
                  <a:schemeClr val="accent3"/>
                </a:solidFill>
              </a:rPr>
              <a:t> Kho Mob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3BAE5E-81E9-101B-2FFA-0D89AEC56B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7991" y="2420221"/>
            <a:ext cx="447675" cy="581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FF81BB-21C7-C479-5D33-AB2460AFD0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1317" y="3629758"/>
            <a:ext cx="581025" cy="6572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15D1B9-5725-CC75-155A-46D4E9E093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9417" y="4823872"/>
            <a:ext cx="542925" cy="542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B7227D-85E7-4A5A-909E-075EBF77BBC9}"/>
              </a:ext>
            </a:extLst>
          </p:cNvPr>
          <p:cNvSpPr txBox="1"/>
          <p:nvPr/>
        </p:nvSpPr>
        <p:spPr>
          <a:xfrm>
            <a:off x="9377410" y="2292036"/>
            <a:ext cx="2197848" cy="738664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koj </a:t>
            </a:r>
            <a:r>
              <a:rPr lang="en-US" sz="1400" dirty="0" err="1">
                <a:solidFill>
                  <a:schemeClr val="bg1"/>
                </a:solidFill>
              </a:rPr>
              <a:t>tuaj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yeem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qhib</a:t>
            </a:r>
            <a:r>
              <a:rPr lang="en-US" sz="1400" dirty="0">
                <a:solidFill>
                  <a:schemeClr val="bg1"/>
                </a:solidFill>
              </a:rPr>
              <a:t> tau </a:t>
            </a:r>
            <a:r>
              <a:rPr lang="en-US" sz="1400" dirty="0" err="1">
                <a:solidFill>
                  <a:schemeClr val="bg1"/>
                </a:solidFill>
              </a:rPr>
              <a:t>sai</a:t>
            </a:r>
            <a:r>
              <a:rPr lang="en-US" sz="1400" dirty="0">
                <a:solidFill>
                  <a:schemeClr val="bg1"/>
                </a:solidFill>
              </a:rPr>
              <a:t> li </a:t>
            </a:r>
            <a:r>
              <a:rPr lang="en-US" sz="1400" dirty="0" err="1">
                <a:solidFill>
                  <a:schemeClr val="bg1"/>
                </a:solidFill>
              </a:rPr>
              <a:t>sai</a:t>
            </a:r>
            <a:r>
              <a:rPr lang="en-US" sz="1400" dirty="0">
                <a:solidFill>
                  <a:schemeClr val="bg1"/>
                </a:solidFill>
              </a:rPr>
              <a:t> tau </a:t>
            </a:r>
            <a:r>
              <a:rPr lang="en-US" sz="1400" dirty="0" err="1">
                <a:solidFill>
                  <a:schemeClr val="bg1"/>
                </a:solidFill>
              </a:rPr>
              <a:t>thaum</a:t>
            </a:r>
            <a:r>
              <a:rPr lang="en-US" sz="1400" dirty="0">
                <a:solidFill>
                  <a:schemeClr val="bg1"/>
                </a:solidFill>
              </a:rPr>
              <a:t> koj tau </a:t>
            </a:r>
            <a:r>
              <a:rPr lang="en-US" sz="1400" dirty="0" err="1">
                <a:solidFill>
                  <a:schemeClr val="bg1"/>
                </a:solidFill>
              </a:rPr>
              <a:t>txais</a:t>
            </a:r>
            <a:r>
              <a:rPr lang="en-US" sz="1400" dirty="0">
                <a:solidFill>
                  <a:schemeClr val="bg1"/>
                </a:solidFill>
              </a:rPr>
              <a:t> koj </a:t>
            </a:r>
            <a:r>
              <a:rPr lang="en-US" sz="1400" dirty="0" err="1">
                <a:solidFill>
                  <a:schemeClr val="bg1"/>
                </a:solidFill>
              </a:rPr>
              <a:t>daim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npav</a:t>
            </a:r>
            <a:r>
              <a:rPr lang="en-US" sz="1400" dirty="0">
                <a:solidFill>
                  <a:schemeClr val="bg1"/>
                </a:solidFill>
              </a:rPr>
              <a:t> ID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05874C-F331-4972-BE53-EC654E8802FD}"/>
              </a:ext>
            </a:extLst>
          </p:cNvPr>
          <p:cNvSpPr txBox="1"/>
          <p:nvPr/>
        </p:nvSpPr>
        <p:spPr>
          <a:xfrm>
            <a:off x="9547860" y="3246120"/>
            <a:ext cx="1905000" cy="161582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chemeClr val="bg1"/>
                </a:solidFill>
              </a:rPr>
              <a:t>Yuav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muaj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kev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qhia</a:t>
            </a:r>
            <a:endParaRPr lang="en-US" sz="900" dirty="0">
              <a:solidFill>
                <a:schemeClr val="bg1"/>
              </a:solidFill>
            </a:endParaRPr>
          </a:p>
          <a:p>
            <a:endParaRPr lang="en-US" sz="900" dirty="0">
              <a:solidFill>
                <a:schemeClr val="bg1"/>
              </a:solidFill>
            </a:endParaRPr>
          </a:p>
          <a:p>
            <a:r>
              <a:rPr lang="en-US" sz="900" dirty="0">
                <a:solidFill>
                  <a:schemeClr val="bg1"/>
                </a:solidFill>
              </a:rPr>
              <a:t>koj </a:t>
            </a:r>
            <a:r>
              <a:rPr lang="en-US" sz="900" dirty="0" err="1">
                <a:solidFill>
                  <a:schemeClr val="bg1"/>
                </a:solidFill>
              </a:rPr>
              <a:t>yuav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xav</a:t>
            </a:r>
            <a:r>
              <a:rPr lang="en-US" sz="900" dirty="0">
                <a:solidFill>
                  <a:schemeClr val="bg1"/>
                </a:solidFill>
              </a:rPr>
              <a:t> tau koj </a:t>
            </a:r>
            <a:r>
              <a:rPr lang="en-US" sz="900" dirty="0" err="1">
                <a:solidFill>
                  <a:schemeClr val="bg1"/>
                </a:solidFill>
              </a:rPr>
              <a:t>tus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tswv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cuab</a:t>
            </a:r>
            <a:r>
              <a:rPr lang="en-US" sz="900" dirty="0">
                <a:solidFill>
                  <a:schemeClr val="bg1"/>
                </a:solidFill>
              </a:rPr>
              <a:t> li ID </a:t>
            </a:r>
            <a:r>
              <a:rPr lang="en-US" sz="900" dirty="0" err="1">
                <a:solidFill>
                  <a:schemeClr val="bg1"/>
                </a:solidFill>
              </a:rPr>
              <a:t>txhawm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rau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pib</a:t>
            </a:r>
            <a:r>
              <a:rPr lang="en-US" sz="900" dirty="0">
                <a:solidFill>
                  <a:schemeClr val="bg1"/>
                </a:solidFill>
              </a:rPr>
              <a:t> (</a:t>
            </a:r>
            <a:r>
              <a:rPr lang="en-US" sz="900" dirty="0" err="1">
                <a:solidFill>
                  <a:schemeClr val="bg1"/>
                </a:solidFill>
              </a:rPr>
              <a:t>nrog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rau</a:t>
            </a:r>
            <a:r>
              <a:rPr lang="en-US" sz="900" dirty="0">
                <a:solidFill>
                  <a:schemeClr val="bg1"/>
                </a:solidFill>
              </a:rPr>
              <a:t> koj </a:t>
            </a:r>
            <a:r>
              <a:rPr lang="en-US" sz="900" dirty="0" err="1">
                <a:solidFill>
                  <a:schemeClr val="bg1"/>
                </a:solidFill>
              </a:rPr>
              <a:t>daim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npav</a:t>
            </a:r>
            <a:r>
              <a:rPr lang="en-US" sz="900" dirty="0">
                <a:solidFill>
                  <a:schemeClr val="bg1"/>
                </a:solidFill>
              </a:rPr>
              <a:t> ID)</a:t>
            </a:r>
          </a:p>
          <a:p>
            <a:endParaRPr lang="en-US" sz="900" dirty="0">
              <a:solidFill>
                <a:schemeClr val="bg1"/>
              </a:solidFill>
            </a:endParaRPr>
          </a:p>
          <a:p>
            <a:endParaRPr lang="en-US" sz="900" dirty="0">
              <a:solidFill>
                <a:schemeClr val="bg1"/>
              </a:solidFill>
            </a:endParaRPr>
          </a:p>
          <a:p>
            <a:r>
              <a:rPr lang="en-US" sz="900" dirty="0" err="1">
                <a:solidFill>
                  <a:schemeClr val="bg1"/>
                </a:solidFill>
              </a:rPr>
              <a:t>Ua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kom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tiav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cov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kauj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ruam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tseem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ceeb</a:t>
            </a:r>
            <a:r>
              <a:rPr lang="en-US" sz="900" dirty="0">
                <a:solidFill>
                  <a:schemeClr val="bg1"/>
                </a:solidFill>
              </a:rPr>
              <a:t> no tam sim </a:t>
            </a:r>
            <a:r>
              <a:rPr lang="en-US" sz="900" dirty="0" err="1">
                <a:solidFill>
                  <a:schemeClr val="bg1"/>
                </a:solidFill>
              </a:rPr>
              <a:t>ntawv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kom</a:t>
            </a:r>
            <a:r>
              <a:rPr lang="en-US" sz="900" dirty="0">
                <a:solidFill>
                  <a:schemeClr val="bg1"/>
                </a:solidFill>
              </a:rPr>
              <a:t> tag </a:t>
            </a:r>
            <a:r>
              <a:rPr lang="en-US" sz="900" dirty="0" err="1">
                <a:solidFill>
                  <a:schemeClr val="bg1"/>
                </a:solidFill>
              </a:rPr>
              <a:t>nrho</a:t>
            </a:r>
            <a:r>
              <a:rPr lang="en-US" sz="900" dirty="0">
                <a:solidFill>
                  <a:schemeClr val="bg1"/>
                </a:solidFill>
              </a:rPr>
              <a:t> koj </a:t>
            </a:r>
            <a:r>
              <a:rPr lang="en-US" sz="900" dirty="0" err="1">
                <a:solidFill>
                  <a:schemeClr val="bg1"/>
                </a:solidFill>
              </a:rPr>
              <a:t>cov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kev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saib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xyuas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yuav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raug</a:t>
            </a:r>
            <a:r>
              <a:rPr lang="en-US" sz="900" dirty="0">
                <a:solidFill>
                  <a:schemeClr val="bg1"/>
                </a:solidFill>
              </a:rPr>
              <a:t> them </a:t>
            </a:r>
            <a:r>
              <a:rPr lang="en-US" sz="900" dirty="0" err="1">
                <a:solidFill>
                  <a:schemeClr val="bg1"/>
                </a:solidFill>
              </a:rPr>
              <a:t>rau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dirty="0" err="1">
                <a:solidFill>
                  <a:schemeClr val="bg1"/>
                </a:solidFill>
              </a:rPr>
              <a:t>hnub</a:t>
            </a:r>
            <a:r>
              <a:rPr lang="en-US" sz="900" dirty="0">
                <a:solidFill>
                  <a:schemeClr val="bg1"/>
                </a:solidFill>
              </a:rPr>
              <a:t>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65EE23-927D-435E-B6E2-C101077B55FC}"/>
              </a:ext>
            </a:extLst>
          </p:cNvPr>
          <p:cNvSpPr txBox="1"/>
          <p:nvPr/>
        </p:nvSpPr>
        <p:spPr>
          <a:xfrm>
            <a:off x="9377410" y="1786180"/>
            <a:ext cx="2075450" cy="26161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</a:rPr>
              <a:t>koom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tes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nrog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cov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tswv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cuab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938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A7401-98A9-6860-CC71-164F3BFC58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Kev </a:t>
            </a:r>
            <a:r>
              <a:rPr lang="en-US" sz="3600" dirty="0" err="1"/>
              <a:t>Tswj</a:t>
            </a:r>
            <a:r>
              <a:rPr lang="en-US" sz="3600" dirty="0"/>
              <a:t> </a:t>
            </a:r>
            <a:r>
              <a:rPr lang="en-US" sz="3600" dirty="0" err="1"/>
              <a:t>Xyuas</a:t>
            </a:r>
            <a:r>
              <a:rPr lang="en-US" sz="3600" dirty="0"/>
              <a:t> </a:t>
            </a:r>
            <a:r>
              <a:rPr lang="en-US" sz="3600" dirty="0" err="1"/>
              <a:t>Khw</a:t>
            </a:r>
            <a:r>
              <a:rPr lang="en-US" sz="3600" dirty="0"/>
              <a:t> </a:t>
            </a:r>
            <a:r>
              <a:rPr lang="en-US" sz="3600" dirty="0" err="1"/>
              <a:t>Muag</a:t>
            </a:r>
            <a:r>
              <a:rPr lang="en-US" sz="3600" dirty="0"/>
              <a:t> </a:t>
            </a:r>
            <a:r>
              <a:rPr lang="en-US" sz="3600" dirty="0" err="1"/>
              <a:t>Tsuaj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5718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8FBA6-227E-C4ED-BF5A-070BE660F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607" y="506769"/>
            <a:ext cx="11003268" cy="720618"/>
          </a:xfrm>
        </p:spPr>
        <p:txBody>
          <a:bodyPr/>
          <a:lstStyle/>
          <a:p>
            <a:r>
              <a:rPr lang="en-US" dirty="0" err="1"/>
              <a:t>Khw</a:t>
            </a:r>
            <a:r>
              <a:rPr lang="en-US" dirty="0"/>
              <a:t> </a:t>
            </a:r>
            <a:r>
              <a:rPr lang="en-US" dirty="0" err="1"/>
              <a:t>muag</a:t>
            </a:r>
            <a:r>
              <a:rPr lang="en-US" dirty="0"/>
              <a:t> </a:t>
            </a:r>
            <a:r>
              <a:rPr lang="en-US" dirty="0" err="1"/>
              <a:t>tshuaj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40743-B631-599C-1C06-408AAEEF93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639" y="2279183"/>
            <a:ext cx="5981588" cy="4037396"/>
          </a:xfrm>
        </p:spPr>
        <p:txBody>
          <a:bodyPr>
            <a:normAutofit/>
          </a:bodyPr>
          <a:lstStyle/>
          <a:p>
            <a:r>
              <a:rPr lang="en-US" dirty="0"/>
              <a:t>Sau </a:t>
            </a:r>
            <a:r>
              <a:rPr lang="en-US" dirty="0" err="1"/>
              <a:t>Npe</a:t>
            </a:r>
            <a:r>
              <a:rPr lang="en-US" dirty="0"/>
              <a:t> &amp; </a:t>
            </a:r>
            <a:r>
              <a:rPr lang="en-US" dirty="0" err="1"/>
              <a:t>Txhawm</a:t>
            </a:r>
            <a:r>
              <a:rPr lang="en-US" dirty="0"/>
              <a:t> Rau </a:t>
            </a:r>
            <a:r>
              <a:rPr lang="en-US" dirty="0" err="1"/>
              <a:t>Pib</a:t>
            </a:r>
            <a:r>
              <a:rPr lang="en-US" dirty="0"/>
              <a:t> (</a:t>
            </a:r>
            <a:r>
              <a:rPr lang="en-US" dirty="0" err="1"/>
              <a:t>Cov</a:t>
            </a:r>
            <a:r>
              <a:rPr lang="en-US" dirty="0"/>
              <a:t> tub </a:t>
            </a:r>
            <a:r>
              <a:rPr lang="en-US" dirty="0" err="1"/>
              <a:t>ntxhais</a:t>
            </a:r>
            <a:r>
              <a:rPr lang="en-US" dirty="0"/>
              <a:t> </a:t>
            </a:r>
            <a:r>
              <a:rPr lang="en-US" dirty="0" err="1"/>
              <a:t>kawm</a:t>
            </a:r>
            <a:r>
              <a:rPr lang="en-US" dirty="0"/>
              <a:t> </a:t>
            </a:r>
            <a:r>
              <a:rPr lang="en-US" dirty="0" err="1"/>
              <a:t>tshiab</a:t>
            </a:r>
            <a:r>
              <a:rPr lang="en-US" dirty="0"/>
              <a:t> </a:t>
            </a:r>
            <a:r>
              <a:rPr lang="en-US" dirty="0" err="1"/>
              <a:t>nkaus</a:t>
            </a:r>
            <a:r>
              <a:rPr lang="en-US" dirty="0"/>
              <a:t> </a:t>
            </a:r>
            <a:r>
              <a:rPr lang="en-US" dirty="0" err="1"/>
              <a:t>xwb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Saib</a:t>
            </a:r>
            <a:r>
              <a:rPr lang="en-US" dirty="0"/>
              <a:t> </a:t>
            </a:r>
            <a:r>
              <a:rPr lang="en-US" dirty="0" err="1"/>
              <a:t>Ntawm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www.serve-you-rx.com</a:t>
            </a:r>
            <a:endParaRPr lang="en-US" dirty="0"/>
          </a:p>
          <a:p>
            <a:pPr lvl="2"/>
            <a:r>
              <a:rPr lang="en-US" sz="1600" dirty="0"/>
              <a:t>Kev </a:t>
            </a:r>
            <a:r>
              <a:rPr lang="en-US" sz="1600" dirty="0" err="1"/>
              <a:t>luam</a:t>
            </a:r>
            <a:r>
              <a:rPr lang="en-US" sz="1600" dirty="0"/>
              <a:t> </a:t>
            </a:r>
            <a:r>
              <a:rPr lang="en-US" sz="1600" dirty="0" err="1"/>
              <a:t>ntawv</a:t>
            </a:r>
            <a:r>
              <a:rPr lang="en-US" sz="1600" dirty="0"/>
              <a:t> </a:t>
            </a:r>
            <a:r>
              <a:rPr lang="en-US" sz="1600" dirty="0" err="1"/>
              <a:t>tshiab</a:t>
            </a:r>
            <a:r>
              <a:rPr lang="en-US" sz="1600" dirty="0"/>
              <a:t> </a:t>
            </a:r>
            <a:r>
              <a:rPr lang="en-US" sz="1600" dirty="0" err="1"/>
              <a:t>ntawm</a:t>
            </a:r>
            <a:r>
              <a:rPr lang="en-US" sz="1600" dirty="0"/>
              <a:t> </a:t>
            </a:r>
            <a:r>
              <a:rPr lang="en-US" sz="1600" dirty="0" err="1"/>
              <a:t>khw</a:t>
            </a:r>
            <a:r>
              <a:rPr lang="en-US" sz="1600" dirty="0"/>
              <a:t> </a:t>
            </a:r>
            <a:r>
              <a:rPr lang="en-US" sz="1600" dirty="0" err="1"/>
              <a:t>muag</a:t>
            </a:r>
            <a:r>
              <a:rPr lang="en-US" sz="1600" dirty="0"/>
              <a:t> </a:t>
            </a:r>
            <a:r>
              <a:rPr lang="en-US" sz="1600" dirty="0" err="1"/>
              <a:t>khoom</a:t>
            </a:r>
            <a:endParaRPr lang="en-US" sz="1600" dirty="0"/>
          </a:p>
          <a:p>
            <a:pPr lvl="1"/>
            <a:r>
              <a:rPr lang="en-US" sz="1600" dirty="0"/>
              <a:t>Hu </a:t>
            </a:r>
            <a:r>
              <a:rPr lang="en-US" sz="1600" dirty="0" err="1"/>
              <a:t>rau</a:t>
            </a:r>
            <a:r>
              <a:rPr lang="en-US" sz="1600" dirty="0"/>
              <a:t> </a:t>
            </a:r>
            <a:r>
              <a:rPr lang="en-US" sz="1600" dirty="0" err="1"/>
              <a:t>Cov</a:t>
            </a:r>
            <a:r>
              <a:rPr lang="en-US" sz="1600" dirty="0"/>
              <a:t> </a:t>
            </a:r>
            <a:r>
              <a:rPr lang="en-US" sz="1600" dirty="0" err="1"/>
              <a:t>Neeg</a:t>
            </a:r>
            <a:r>
              <a:rPr lang="en-US" sz="1600" dirty="0"/>
              <a:t> Siv </a:t>
            </a:r>
            <a:r>
              <a:rPr lang="en-US" sz="1600" dirty="0" err="1"/>
              <a:t>Khoom</a:t>
            </a:r>
            <a:r>
              <a:rPr lang="en-US" sz="1600" dirty="0"/>
              <a:t> </a:t>
            </a:r>
            <a:r>
              <a:rPr lang="en-US" sz="1600" dirty="0" err="1"/>
              <a:t>ntawm</a:t>
            </a:r>
            <a:r>
              <a:rPr lang="en-US" sz="1600" dirty="0"/>
              <a:t> </a:t>
            </a:r>
            <a:r>
              <a:rPr lang="en-US" sz="1600" b="1" dirty="0"/>
              <a:t>800-481-4940</a:t>
            </a:r>
          </a:p>
          <a:p>
            <a:pPr lvl="2"/>
            <a:r>
              <a:rPr lang="en-US" dirty="0" err="1"/>
              <a:t>Muab</a:t>
            </a:r>
            <a:r>
              <a:rPr lang="en-US" dirty="0"/>
              <a:t> koj </a:t>
            </a: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khw</a:t>
            </a:r>
            <a:r>
              <a:rPr lang="en-US" dirty="0"/>
              <a:t> </a:t>
            </a:r>
            <a:r>
              <a:rPr lang="en-US" dirty="0" err="1"/>
              <a:t>muag</a:t>
            </a:r>
            <a:r>
              <a:rPr lang="en-US" dirty="0"/>
              <a:t> </a:t>
            </a:r>
            <a:r>
              <a:rPr lang="en-US" dirty="0" err="1"/>
              <a:t>tshuaj</a:t>
            </a:r>
            <a:r>
              <a:rPr lang="en-US" dirty="0"/>
              <a:t> </a:t>
            </a:r>
            <a:r>
              <a:rPr lang="en-US" dirty="0" err="1"/>
              <a:t>tus</a:t>
            </a:r>
            <a:r>
              <a:rPr lang="en-US" dirty="0"/>
              <a:t> </a:t>
            </a:r>
            <a:r>
              <a:rPr lang="en-US" dirty="0" err="1"/>
              <a:t>xov</a:t>
            </a:r>
            <a:r>
              <a:rPr lang="en-US" dirty="0"/>
              <a:t> </a:t>
            </a:r>
            <a:r>
              <a:rPr lang="en-US" dirty="0" err="1"/>
              <a:t>tooj</a:t>
            </a:r>
            <a:r>
              <a:rPr lang="en-US" dirty="0"/>
              <a:t> tam sim no </a:t>
            </a:r>
            <a:r>
              <a:rPr lang="en-US" dirty="0" err="1"/>
              <a:t>thiab</a:t>
            </a:r>
            <a:r>
              <a:rPr lang="en-US" dirty="0"/>
              <a:t> koj </a:t>
            </a:r>
            <a:r>
              <a:rPr lang="en-US" dirty="0" err="1"/>
              <a:t>tus</a:t>
            </a:r>
            <a:r>
              <a:rPr lang="en-US" dirty="0"/>
              <a:t> </a:t>
            </a:r>
            <a:r>
              <a:rPr lang="en-US" dirty="0" err="1"/>
              <a:t>lej</a:t>
            </a:r>
            <a:r>
              <a:rPr lang="en-US" dirty="0"/>
              <a:t> </a:t>
            </a:r>
            <a:r>
              <a:rPr lang="en-US" dirty="0" err="1"/>
              <a:t>tshuaj</a:t>
            </a:r>
            <a:endParaRPr lang="en-US" dirty="0"/>
          </a:p>
          <a:p>
            <a:pPr lvl="1"/>
            <a:r>
              <a:rPr lang="en-US" dirty="0"/>
              <a:t>Xa </a:t>
            </a:r>
            <a:r>
              <a:rPr lang="en-US" dirty="0" err="1"/>
              <a:t>ib</a:t>
            </a:r>
            <a:r>
              <a:rPr lang="en-US" dirty="0"/>
              <a:t> </a:t>
            </a:r>
            <a:r>
              <a:rPr lang="en-US" dirty="0" err="1"/>
              <a:t>daim</a:t>
            </a:r>
            <a:r>
              <a:rPr lang="en-US" dirty="0"/>
              <a:t> </a:t>
            </a:r>
            <a:r>
              <a:rPr lang="en-US" dirty="0" err="1"/>
              <a:t>ntawv</a:t>
            </a:r>
            <a:r>
              <a:rPr lang="en-US" dirty="0"/>
              <a:t> </a:t>
            </a:r>
            <a:r>
              <a:rPr lang="en-US" dirty="0" err="1"/>
              <a:t>tshuaj</a:t>
            </a:r>
            <a:r>
              <a:rPr lang="en-US" dirty="0"/>
              <a:t> </a:t>
            </a:r>
            <a:r>
              <a:rPr lang="en-US" dirty="0" err="1"/>
              <a:t>tshiab</a:t>
            </a:r>
            <a:r>
              <a:rPr lang="en-US" dirty="0"/>
              <a:t> </a:t>
            </a:r>
            <a:r>
              <a:rPr lang="en-US" dirty="0" err="1"/>
              <a:t>ntawm</a:t>
            </a:r>
            <a:r>
              <a:rPr lang="en-US" dirty="0"/>
              <a:t> Fax </a:t>
            </a:r>
            <a:r>
              <a:rPr lang="en-US" b="1" dirty="0"/>
              <a:t>866-494-0364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DE8F930-F7FD-B924-AFBD-AE3EE47BB7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800" dirty="0"/>
              <a:t>Kev Xa </a:t>
            </a:r>
            <a:r>
              <a:rPr lang="en-US" sz="1800" dirty="0" err="1"/>
              <a:t>Ntawv</a:t>
            </a:r>
            <a:r>
              <a:rPr lang="en-US" sz="1800" dirty="0"/>
              <a:t> Mus Rau </a:t>
            </a:r>
            <a:r>
              <a:rPr lang="en-US" sz="1800" dirty="0" err="1"/>
              <a:t>Khw</a:t>
            </a:r>
            <a:r>
              <a:rPr lang="en-US" sz="1800" dirty="0"/>
              <a:t> </a:t>
            </a:r>
            <a:r>
              <a:rPr lang="en-US" sz="1800" dirty="0" err="1"/>
              <a:t>Muag</a:t>
            </a:r>
            <a:r>
              <a:rPr lang="en-US" sz="1800" dirty="0"/>
              <a:t> </a:t>
            </a:r>
            <a:r>
              <a:rPr lang="en-US" sz="1800" dirty="0" err="1"/>
              <a:t>Tshuaj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535B1-4127-761B-B14D-F4458AB84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6A82-7052-4F19-AA33-DE09AC459DCD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1B3F8-7675-9CFC-BE79-7D7887D32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9753" y="389189"/>
            <a:ext cx="3022640" cy="7206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94EA3D-1719-DB06-9B87-440D9C20F26F}"/>
              </a:ext>
            </a:extLst>
          </p:cNvPr>
          <p:cNvSpPr/>
          <p:nvPr/>
        </p:nvSpPr>
        <p:spPr>
          <a:xfrm>
            <a:off x="10117124" y="5620629"/>
            <a:ext cx="1455749" cy="805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5DED822E-08A5-1383-71EF-5F91FD15DD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05" y="5482556"/>
            <a:ext cx="870467" cy="10675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8D9886-8F03-860E-CC09-C1923A1B74D6}"/>
              </a:ext>
            </a:extLst>
          </p:cNvPr>
          <p:cNvSpPr txBox="1"/>
          <p:nvPr/>
        </p:nvSpPr>
        <p:spPr>
          <a:xfrm>
            <a:off x="7071077" y="2279180"/>
            <a:ext cx="4066561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Txaus</a:t>
            </a:r>
            <a:r>
              <a:rPr lang="en-US" sz="2000" dirty="0"/>
              <a:t> </a:t>
            </a:r>
            <a:r>
              <a:rPr lang="en-US" sz="2000" dirty="0" err="1"/>
              <a:t>siab</a:t>
            </a:r>
            <a:r>
              <a:rPr lang="en-US" sz="2000" dirty="0"/>
              <a:t> </a:t>
            </a:r>
            <a:r>
              <a:rPr lang="en-US" sz="2000" dirty="0" err="1"/>
              <a:t>rau</a:t>
            </a:r>
            <a:r>
              <a:rPr lang="en-US" sz="2000" dirty="0"/>
              <a:t> </a:t>
            </a:r>
            <a:r>
              <a:rPr lang="en-US" sz="2000" dirty="0" err="1"/>
              <a:t>qhov</a:t>
            </a:r>
            <a:r>
              <a:rPr lang="en-US" sz="2000" dirty="0"/>
              <a:t> </a:t>
            </a:r>
            <a:r>
              <a:rPr lang="en-US" sz="2000" dirty="0" err="1"/>
              <a:t>yooj</a:t>
            </a:r>
            <a:r>
              <a:rPr lang="en-US" sz="2000" dirty="0"/>
              <a:t> </a:t>
            </a:r>
            <a:r>
              <a:rPr lang="en-US" sz="2000" dirty="0" err="1"/>
              <a:t>yim</a:t>
            </a:r>
            <a:r>
              <a:rPr lang="en-US" sz="2000" dirty="0"/>
              <a:t> </a:t>
            </a:r>
            <a:r>
              <a:rPr lang="en-US" sz="2000" dirty="0" err="1"/>
              <a:t>ntawm</a:t>
            </a:r>
            <a:r>
              <a:rPr lang="en-US" sz="2000" dirty="0"/>
              <a:t> koj </a:t>
            </a:r>
            <a:r>
              <a:rPr lang="en-US" sz="2000" dirty="0" err="1"/>
              <a:t>lub</a:t>
            </a:r>
            <a:r>
              <a:rPr lang="en-US" sz="2000" dirty="0"/>
              <a:t> </a:t>
            </a:r>
            <a:r>
              <a:rPr lang="en-US" sz="2000" dirty="0" err="1"/>
              <a:t>ntsis</a:t>
            </a:r>
            <a:r>
              <a:rPr lang="en-US" sz="2000" dirty="0"/>
              <a:t> </a:t>
            </a:r>
            <a:r>
              <a:rPr lang="en-US" sz="2000" dirty="0" err="1"/>
              <a:t>ntiv</a:t>
            </a:r>
            <a:r>
              <a:rPr lang="en-US" sz="2000" dirty="0"/>
              <a:t> </a:t>
            </a:r>
            <a:r>
              <a:rPr lang="en-US" sz="2000" dirty="0" err="1"/>
              <a:t>tes</a:t>
            </a:r>
            <a:endParaRPr lang="en-US" sz="2000" dirty="0"/>
          </a:p>
          <a:p>
            <a:r>
              <a:rPr lang="nn-NO" sz="1050" dirty="0"/>
              <a:t>Nrog lub mobile app koj tuaj yeem ua tau</a:t>
            </a:r>
            <a:r>
              <a:rPr lang="en-US" sz="1050" dirty="0"/>
              <a:t>:</a:t>
            </a:r>
          </a:p>
          <a:p>
            <a:r>
              <a:rPr lang="en-US" sz="1050" dirty="0"/>
              <a:t>• Sib </a:t>
            </a:r>
            <a:r>
              <a:rPr lang="en-US" sz="1050" dirty="0" err="1"/>
              <a:t>piv</a:t>
            </a:r>
            <a:r>
              <a:rPr lang="en-US" sz="1050" dirty="0"/>
              <a:t> </a:t>
            </a:r>
            <a:r>
              <a:rPr lang="en-US" sz="1050" dirty="0" err="1"/>
              <a:t>cov</a:t>
            </a:r>
            <a:r>
              <a:rPr lang="en-US" sz="1050" dirty="0"/>
              <a:t> </a:t>
            </a:r>
            <a:r>
              <a:rPr lang="en-US" sz="1050" dirty="0" err="1"/>
              <a:t>nqi</a:t>
            </a:r>
            <a:r>
              <a:rPr lang="en-US" sz="1050" dirty="0"/>
              <a:t> </a:t>
            </a:r>
            <a:r>
              <a:rPr lang="en-US" sz="1050" dirty="0" err="1"/>
              <a:t>tshuaj</a:t>
            </a:r>
            <a:r>
              <a:rPr lang="en-US" sz="1050" dirty="0"/>
              <a:t> </a:t>
            </a:r>
            <a:r>
              <a:rPr lang="en-US" sz="1050" dirty="0" err="1"/>
              <a:t>kom</a:t>
            </a:r>
            <a:r>
              <a:rPr lang="en-US" sz="1050" dirty="0"/>
              <a:t> pom </a:t>
            </a:r>
            <a:r>
              <a:rPr lang="en-US" sz="1050" dirty="0" err="1"/>
              <a:t>qhov</a:t>
            </a:r>
            <a:r>
              <a:rPr lang="en-US" sz="1050" dirty="0"/>
              <a:t> </a:t>
            </a:r>
            <a:r>
              <a:rPr lang="en-US" sz="1050" dirty="0" err="1"/>
              <a:t>kev</a:t>
            </a:r>
            <a:r>
              <a:rPr lang="en-US" sz="1050" dirty="0"/>
              <a:t> </a:t>
            </a:r>
            <a:r>
              <a:rPr lang="en-US" sz="1050" dirty="0" err="1"/>
              <a:t>xaiv</a:t>
            </a:r>
            <a:r>
              <a:rPr lang="en-US" sz="1050" dirty="0"/>
              <a:t> </a:t>
            </a:r>
            <a:r>
              <a:rPr lang="en-US" sz="1050" dirty="0" err="1"/>
              <a:t>tus</a:t>
            </a:r>
            <a:r>
              <a:rPr lang="en-US" sz="1050" dirty="0"/>
              <a:t> </a:t>
            </a:r>
            <a:r>
              <a:rPr lang="en-US" sz="1050" dirty="0" err="1"/>
              <a:t>nqi</a:t>
            </a:r>
            <a:r>
              <a:rPr lang="en-US" sz="1050" dirty="0"/>
              <a:t> </a:t>
            </a:r>
            <a:r>
              <a:rPr lang="en-US" sz="1050" dirty="0" err="1"/>
              <a:t>qis</a:t>
            </a:r>
            <a:r>
              <a:rPr lang="en-US" sz="1050" dirty="0"/>
              <a:t> </a:t>
            </a:r>
            <a:r>
              <a:rPr lang="en-US" sz="1050" dirty="0" err="1"/>
              <a:t>tshaj</a:t>
            </a:r>
            <a:r>
              <a:rPr lang="en-US" sz="1050" dirty="0"/>
              <a:t> </a:t>
            </a:r>
            <a:r>
              <a:rPr lang="en-US" sz="1050" dirty="0" err="1"/>
              <a:t>rau</a:t>
            </a:r>
            <a:r>
              <a:rPr lang="en-US" sz="1050" dirty="0"/>
              <a:t> koj</a:t>
            </a:r>
          </a:p>
          <a:p>
            <a:r>
              <a:rPr lang="en-US" sz="1050" dirty="0"/>
              <a:t>• </a:t>
            </a:r>
            <a:r>
              <a:rPr lang="en-US" sz="1050" dirty="0" err="1"/>
              <a:t>Nrhiav</a:t>
            </a:r>
            <a:r>
              <a:rPr lang="en-US" sz="1050" dirty="0"/>
              <a:t> </a:t>
            </a:r>
            <a:r>
              <a:rPr lang="en-US" sz="1050" dirty="0" err="1"/>
              <a:t>cov</a:t>
            </a:r>
            <a:r>
              <a:rPr lang="en-US" sz="1050" dirty="0"/>
              <a:t> </a:t>
            </a:r>
            <a:r>
              <a:rPr lang="en-US" sz="1050" dirty="0" err="1"/>
              <a:t>khw</a:t>
            </a:r>
            <a:r>
              <a:rPr lang="en-US" sz="1050" dirty="0"/>
              <a:t> </a:t>
            </a:r>
            <a:r>
              <a:rPr lang="en-US" sz="1050" dirty="0" err="1"/>
              <a:t>muag</a:t>
            </a:r>
            <a:r>
              <a:rPr lang="en-US" sz="1050" dirty="0"/>
              <a:t> </a:t>
            </a:r>
            <a:r>
              <a:rPr lang="en-US" sz="1050" dirty="0" err="1"/>
              <a:t>tshuaj</a:t>
            </a:r>
            <a:r>
              <a:rPr lang="en-US" sz="1050" dirty="0"/>
              <a:t> </a:t>
            </a:r>
            <a:r>
              <a:rPr lang="en-US" sz="1050" dirty="0" err="1"/>
              <a:t>hauv</a:t>
            </a:r>
            <a:r>
              <a:rPr lang="en-US" sz="1050" dirty="0"/>
              <a:t> network </a:t>
            </a:r>
            <a:r>
              <a:rPr lang="en-US" sz="1050" dirty="0" err="1"/>
              <a:t>uas</a:t>
            </a:r>
            <a:r>
              <a:rPr lang="en-US" sz="1050" dirty="0"/>
              <a:t> </a:t>
            </a:r>
            <a:r>
              <a:rPr lang="en-US" sz="1050" dirty="0" err="1"/>
              <a:t>yooj</a:t>
            </a:r>
            <a:r>
              <a:rPr lang="en-US" sz="1050" dirty="0"/>
              <a:t> </a:t>
            </a:r>
            <a:r>
              <a:rPr lang="en-US" sz="1050" dirty="0" err="1"/>
              <a:t>yim</a:t>
            </a:r>
            <a:r>
              <a:rPr lang="en-US" sz="1050" dirty="0"/>
              <a:t> </a:t>
            </a:r>
            <a:r>
              <a:rPr lang="en-US" sz="1050" dirty="0" err="1"/>
              <a:t>tshaj</a:t>
            </a:r>
            <a:r>
              <a:rPr lang="en-US" sz="1050" dirty="0"/>
              <a:t> </a:t>
            </a:r>
            <a:r>
              <a:rPr lang="en-US" sz="1050" dirty="0" err="1"/>
              <a:t>plaws</a:t>
            </a:r>
            <a:endParaRPr lang="en-US" sz="1050" dirty="0"/>
          </a:p>
          <a:p>
            <a:r>
              <a:rPr lang="en-US" sz="1050" dirty="0"/>
              <a:t>• </a:t>
            </a:r>
            <a:r>
              <a:rPr lang="en-US" sz="1050" dirty="0" err="1"/>
              <a:t>Txuag</a:t>
            </a:r>
            <a:r>
              <a:rPr lang="en-US" sz="1050" dirty="0"/>
              <a:t> koj </a:t>
            </a:r>
            <a:r>
              <a:rPr lang="en-US" sz="1050" dirty="0" err="1"/>
              <a:t>lub</a:t>
            </a:r>
            <a:r>
              <a:rPr lang="en-US" sz="1050" dirty="0"/>
              <a:t> </a:t>
            </a:r>
            <a:r>
              <a:rPr lang="en-US" sz="1050" dirty="0" err="1"/>
              <a:t>khw</a:t>
            </a:r>
            <a:r>
              <a:rPr lang="en-US" sz="1050" dirty="0"/>
              <a:t> </a:t>
            </a:r>
            <a:r>
              <a:rPr lang="en-US" sz="1050" dirty="0" err="1"/>
              <a:t>muag</a:t>
            </a:r>
            <a:r>
              <a:rPr lang="en-US" sz="1050" dirty="0"/>
              <a:t> </a:t>
            </a:r>
            <a:r>
              <a:rPr lang="en-US" sz="1050" dirty="0" err="1"/>
              <a:t>tshuaj</a:t>
            </a:r>
            <a:r>
              <a:rPr lang="en-US" sz="1050" dirty="0"/>
              <a:t> </a:t>
            </a:r>
            <a:r>
              <a:rPr lang="en-US" sz="1050" dirty="0" err="1"/>
              <a:t>kom</a:t>
            </a:r>
            <a:r>
              <a:rPr lang="en-US" sz="1050" dirty="0"/>
              <a:t> </a:t>
            </a:r>
            <a:r>
              <a:rPr lang="en-US" sz="1050" dirty="0" err="1"/>
              <a:t>nkag</a:t>
            </a:r>
            <a:r>
              <a:rPr lang="en-US" sz="1050" dirty="0"/>
              <a:t> tau </a:t>
            </a:r>
            <a:r>
              <a:rPr lang="en-US" sz="1050" dirty="0" err="1"/>
              <a:t>yooj</a:t>
            </a:r>
            <a:r>
              <a:rPr lang="en-US" sz="1050" dirty="0"/>
              <a:t> </a:t>
            </a:r>
            <a:r>
              <a:rPr lang="en-US" sz="1050" dirty="0" err="1"/>
              <a:t>yim</a:t>
            </a:r>
            <a:endParaRPr lang="en-US" sz="1050" dirty="0"/>
          </a:p>
          <a:p>
            <a:r>
              <a:rPr lang="en-US" sz="1050" dirty="0"/>
              <a:t>• </a:t>
            </a:r>
            <a:r>
              <a:rPr lang="en-US" sz="1050" dirty="0" err="1"/>
              <a:t>Txuag</a:t>
            </a:r>
            <a:r>
              <a:rPr lang="en-US" sz="1050" dirty="0"/>
              <a:t> koj </a:t>
            </a:r>
            <a:r>
              <a:rPr lang="en-US" sz="1050" dirty="0" err="1"/>
              <a:t>cov</a:t>
            </a:r>
            <a:r>
              <a:rPr lang="en-US" sz="1050" dirty="0"/>
              <a:t> </a:t>
            </a:r>
            <a:r>
              <a:rPr lang="en-US" sz="1050" dirty="0" err="1"/>
              <a:t>ntaub</a:t>
            </a:r>
            <a:r>
              <a:rPr lang="en-US" sz="1050" dirty="0"/>
              <a:t> </a:t>
            </a:r>
            <a:r>
              <a:rPr lang="en-US" sz="1050" dirty="0" err="1"/>
              <a:t>ntawv</a:t>
            </a:r>
            <a:r>
              <a:rPr lang="en-US" sz="1050" dirty="0"/>
              <a:t> </a:t>
            </a:r>
            <a:r>
              <a:rPr lang="en-US" sz="1050" dirty="0" err="1"/>
              <a:t>tshuaj</a:t>
            </a:r>
            <a:endParaRPr lang="en-US" sz="1050" dirty="0"/>
          </a:p>
          <a:p>
            <a:r>
              <a:rPr lang="en-US" sz="1050" dirty="0"/>
              <a:t>• </a:t>
            </a:r>
            <a:r>
              <a:rPr lang="en-US" sz="1050" dirty="0" err="1"/>
              <a:t>Saib</a:t>
            </a:r>
            <a:r>
              <a:rPr lang="en-US" sz="1050" dirty="0"/>
              <a:t> koj </a:t>
            </a:r>
            <a:r>
              <a:rPr lang="en-US" sz="1050" dirty="0" err="1"/>
              <a:t>daim</a:t>
            </a:r>
            <a:r>
              <a:rPr lang="en-US" sz="1050" dirty="0"/>
              <a:t> </a:t>
            </a:r>
            <a:r>
              <a:rPr lang="en-US" sz="1050" dirty="0" err="1"/>
              <a:t>npav</a:t>
            </a:r>
            <a:r>
              <a:rPr lang="en-US" sz="1050" dirty="0"/>
              <a:t> ID</a:t>
            </a:r>
          </a:p>
          <a:p>
            <a:r>
              <a:rPr lang="en-US" sz="1050" dirty="0"/>
              <a:t>• </a:t>
            </a:r>
            <a:r>
              <a:rPr lang="en-US" sz="1050" dirty="0" err="1"/>
              <a:t>Lub</a:t>
            </a:r>
            <a:r>
              <a:rPr lang="en-US" sz="1050" dirty="0"/>
              <a:t> mobile app </a:t>
            </a:r>
            <a:r>
              <a:rPr lang="en-US" sz="1050" dirty="0" err="1"/>
              <a:t>nta</a:t>
            </a:r>
            <a:r>
              <a:rPr lang="en-US" sz="1050" dirty="0"/>
              <a:t> </a:t>
            </a:r>
            <a:r>
              <a:rPr lang="en-US" sz="1050" dirty="0" err="1"/>
              <a:t>ib</a:t>
            </a:r>
            <a:r>
              <a:rPr lang="en-US" sz="1050" dirty="0"/>
              <a:t> </a:t>
            </a:r>
            <a:r>
              <a:rPr lang="en-US" sz="1050" dirty="0" err="1"/>
              <a:t>qho</a:t>
            </a:r>
            <a:r>
              <a:rPr lang="en-US" sz="1050" dirty="0"/>
              <a:t> </a:t>
            </a:r>
            <a:r>
              <a:rPr lang="en-US" sz="1050" dirty="0" err="1"/>
              <a:t>yooj</a:t>
            </a:r>
            <a:r>
              <a:rPr lang="en-US" sz="1050" dirty="0"/>
              <a:t> </a:t>
            </a:r>
            <a:r>
              <a:rPr lang="en-US" sz="1050" dirty="0" err="1"/>
              <a:t>yim</a:t>
            </a:r>
            <a:r>
              <a:rPr lang="en-US" sz="1050" dirty="0"/>
              <a:t> </a:t>
            </a:r>
            <a:r>
              <a:rPr lang="en-US" sz="1050" dirty="0" err="1"/>
              <a:t>rau</a:t>
            </a:r>
            <a:r>
              <a:rPr lang="en-US" sz="1050" dirty="0"/>
              <a:t> </a:t>
            </a:r>
            <a:r>
              <a:rPr lang="en-US" sz="1050" dirty="0" err="1"/>
              <a:t>npe</a:t>
            </a:r>
            <a:r>
              <a:rPr lang="en-US" sz="1050" dirty="0"/>
              <a:t>, </a:t>
            </a:r>
            <a:r>
              <a:rPr lang="en-US" sz="1050" dirty="0" err="1"/>
              <a:t>yooj</a:t>
            </a:r>
            <a:r>
              <a:rPr lang="en-US" sz="1050" dirty="0"/>
              <a:t> </a:t>
            </a:r>
            <a:r>
              <a:rPr lang="en-US" sz="1050" dirty="0" err="1"/>
              <a:t>yim</a:t>
            </a:r>
            <a:r>
              <a:rPr lang="en-US" sz="1050" dirty="0"/>
              <a:t> navigation, </a:t>
            </a:r>
            <a:r>
              <a:rPr lang="en-US" sz="1050" dirty="0" err="1"/>
              <a:t>thiab</a:t>
            </a:r>
            <a:r>
              <a:rPr lang="en-US" sz="1050" dirty="0"/>
              <a:t> </a:t>
            </a:r>
            <a:r>
              <a:rPr lang="en-US" sz="1050" dirty="0" err="1"/>
              <a:t>ib</a:t>
            </a:r>
            <a:r>
              <a:rPr lang="en-US" sz="1050" dirty="0"/>
              <a:t> tug </a:t>
            </a:r>
            <a:r>
              <a:rPr lang="en-US" sz="1050" dirty="0" err="1"/>
              <a:t>tshiab</a:t>
            </a:r>
            <a:r>
              <a:rPr lang="en-US" sz="1050" dirty="0"/>
              <a:t>, </a:t>
            </a:r>
            <a:r>
              <a:rPr lang="en-US" sz="1050" dirty="0" err="1"/>
              <a:t>tus</a:t>
            </a:r>
            <a:r>
              <a:rPr lang="en-US" sz="1050" dirty="0"/>
              <a:t> </a:t>
            </a:r>
            <a:r>
              <a:rPr lang="en-US" sz="1050" dirty="0" err="1"/>
              <a:t>neeg</a:t>
            </a:r>
            <a:r>
              <a:rPr lang="en-US" sz="1050" dirty="0"/>
              <a:t> </a:t>
            </a:r>
            <a:r>
              <a:rPr lang="en-US" sz="1050" dirty="0" err="1"/>
              <a:t>siv-phooj</a:t>
            </a:r>
            <a:r>
              <a:rPr lang="en-US" sz="1050" dirty="0"/>
              <a:t> </a:t>
            </a:r>
            <a:r>
              <a:rPr lang="en-US" sz="1050" dirty="0" err="1"/>
              <a:t>ywg</a:t>
            </a:r>
            <a:r>
              <a:rPr lang="en-US" sz="1050" dirty="0"/>
              <a:t> </a:t>
            </a:r>
            <a:r>
              <a:rPr lang="en-US" sz="1050" dirty="0" err="1"/>
              <a:t>tsim</a:t>
            </a:r>
            <a:r>
              <a:rPr lang="en-US" sz="1050" dirty="0"/>
              <a:t> los </a:t>
            </a:r>
            <a:r>
              <a:rPr lang="en-US" sz="1050" dirty="0" err="1"/>
              <a:t>pab</a:t>
            </a:r>
            <a:r>
              <a:rPr lang="en-US" sz="1050" dirty="0"/>
              <a:t> koj </a:t>
            </a:r>
            <a:r>
              <a:rPr lang="en-US" sz="1050" dirty="0" err="1"/>
              <a:t>nrhiav</a:t>
            </a:r>
            <a:r>
              <a:rPr lang="en-US" sz="1050" dirty="0"/>
              <a:t> tau koj </a:t>
            </a:r>
            <a:r>
              <a:rPr lang="en-US" sz="1050" dirty="0" err="1"/>
              <a:t>cov</a:t>
            </a:r>
            <a:r>
              <a:rPr lang="en-US" sz="1050" dirty="0"/>
              <a:t> </a:t>
            </a:r>
            <a:r>
              <a:rPr lang="en-US" sz="1050" dirty="0" err="1"/>
              <a:t>txiaj</a:t>
            </a:r>
            <a:r>
              <a:rPr lang="en-US" sz="1050" dirty="0"/>
              <a:t> </a:t>
            </a:r>
            <a:r>
              <a:rPr lang="en-US" sz="1050" dirty="0" err="1"/>
              <a:t>ntsig</a:t>
            </a:r>
            <a:r>
              <a:rPr lang="en-US" sz="1050" dirty="0"/>
              <a:t> </a:t>
            </a:r>
            <a:r>
              <a:rPr lang="en-US" sz="1050" dirty="0" err="1"/>
              <a:t>tshuaj</a:t>
            </a:r>
            <a:r>
              <a:rPr lang="en-US" sz="1050" dirty="0"/>
              <a:t>. </a:t>
            </a:r>
            <a:r>
              <a:rPr lang="en-US" sz="1050" dirty="0" err="1"/>
              <a:t>Ntxiv</a:t>
            </a:r>
            <a:r>
              <a:rPr lang="en-US" sz="1050" dirty="0"/>
              <a:t> </a:t>
            </a:r>
            <a:r>
              <a:rPr lang="en-US" sz="1050" dirty="0" err="1"/>
              <a:t>rau</a:t>
            </a:r>
            <a:r>
              <a:rPr lang="en-US" sz="1050" dirty="0"/>
              <a:t>, koj </a:t>
            </a:r>
            <a:r>
              <a:rPr lang="en-US" sz="1050" dirty="0" err="1"/>
              <a:t>yuav</a:t>
            </a:r>
            <a:r>
              <a:rPr lang="en-US" sz="1050" dirty="0"/>
              <a:t> </a:t>
            </a:r>
            <a:r>
              <a:rPr lang="en-US" sz="1050" dirty="0" err="1"/>
              <a:t>nkag</a:t>
            </a:r>
            <a:r>
              <a:rPr lang="en-US" sz="1050" dirty="0"/>
              <a:t> </a:t>
            </a:r>
            <a:r>
              <a:rPr lang="en-US" sz="1050" dirty="0" err="1"/>
              <a:t>mus</a:t>
            </a:r>
            <a:r>
              <a:rPr lang="en-US" sz="1050" dirty="0"/>
              <a:t> </a:t>
            </a:r>
            <a:r>
              <a:rPr lang="en-US" sz="1050" dirty="0" err="1"/>
              <a:t>rau</a:t>
            </a:r>
            <a:r>
              <a:rPr lang="en-US" sz="1050" dirty="0"/>
              <a:t> </a:t>
            </a:r>
            <a:r>
              <a:rPr lang="en-US" sz="1050" dirty="0" err="1"/>
              <a:t>txhua</a:t>
            </a:r>
            <a:r>
              <a:rPr lang="en-US" sz="1050" dirty="0"/>
              <a:t> </a:t>
            </a:r>
            <a:r>
              <a:rPr lang="en-US" sz="1050" dirty="0" err="1"/>
              <a:t>cov</a:t>
            </a:r>
            <a:r>
              <a:rPr lang="en-US" sz="1050" dirty="0"/>
              <a:t> </a:t>
            </a:r>
            <a:r>
              <a:rPr lang="en-US" sz="1050" dirty="0" err="1"/>
              <a:t>ntaub</a:t>
            </a:r>
            <a:r>
              <a:rPr lang="en-US" sz="1050" dirty="0"/>
              <a:t> </a:t>
            </a:r>
            <a:r>
              <a:rPr lang="en-US" sz="1050" dirty="0" err="1"/>
              <a:t>ntawv</a:t>
            </a:r>
            <a:r>
              <a:rPr lang="en-US" sz="1050" dirty="0"/>
              <a:t> </a:t>
            </a:r>
            <a:r>
              <a:rPr lang="en-US" sz="1050" dirty="0" err="1"/>
              <a:t>tseem</a:t>
            </a:r>
            <a:r>
              <a:rPr lang="en-US" sz="1050" dirty="0"/>
              <a:t> </a:t>
            </a:r>
            <a:r>
              <a:rPr lang="en-US" sz="1050" dirty="0" err="1"/>
              <a:t>ceeb</a:t>
            </a:r>
            <a:r>
              <a:rPr lang="en-US" sz="1050" dirty="0"/>
              <a:t> </a:t>
            </a:r>
            <a:r>
              <a:rPr lang="en-US" sz="1050" dirty="0" err="1"/>
              <a:t>uas</a:t>
            </a:r>
            <a:r>
              <a:rPr lang="en-US" sz="1050" dirty="0"/>
              <a:t> koj </a:t>
            </a:r>
            <a:r>
              <a:rPr lang="en-US" sz="1050" dirty="0" err="1"/>
              <a:t>xav</a:t>
            </a:r>
            <a:r>
              <a:rPr lang="en-US" sz="1050" dirty="0"/>
              <a:t> tau los </a:t>
            </a:r>
            <a:r>
              <a:rPr lang="en-US" sz="1050" dirty="0" err="1"/>
              <a:t>txiav</a:t>
            </a:r>
            <a:r>
              <a:rPr lang="en-US" sz="1050" dirty="0"/>
              <a:t> </a:t>
            </a:r>
            <a:r>
              <a:rPr lang="en-US" sz="1050" dirty="0" err="1"/>
              <a:t>txim</a:t>
            </a:r>
            <a:r>
              <a:rPr lang="en-US" sz="1050" dirty="0"/>
              <a:t> </a:t>
            </a:r>
            <a:r>
              <a:rPr lang="en-US" sz="1050" dirty="0" err="1"/>
              <a:t>siab</a:t>
            </a:r>
            <a:r>
              <a:rPr lang="en-US" sz="1050" dirty="0"/>
              <a:t> </a:t>
            </a:r>
            <a:r>
              <a:rPr lang="en-US" sz="1050" dirty="0" err="1"/>
              <a:t>paub</a:t>
            </a:r>
            <a:r>
              <a:rPr lang="en-US" sz="1050" dirty="0"/>
              <a:t> </a:t>
            </a:r>
            <a:r>
              <a:rPr lang="en-US" sz="1050" dirty="0" err="1"/>
              <a:t>txog</a:t>
            </a:r>
            <a:r>
              <a:rPr lang="en-US" sz="1050" dirty="0"/>
              <a:t> koj </a:t>
            </a:r>
            <a:r>
              <a:rPr lang="en-US" sz="1050" dirty="0" err="1"/>
              <a:t>cov</a:t>
            </a:r>
            <a:r>
              <a:rPr lang="en-US" sz="1050" dirty="0"/>
              <a:t> </a:t>
            </a:r>
            <a:r>
              <a:rPr lang="en-US" sz="1050" dirty="0" err="1"/>
              <a:t>tshuaj</a:t>
            </a:r>
            <a:r>
              <a:rPr lang="en-US" sz="1050" dirty="0"/>
              <a:t> </a:t>
            </a:r>
            <a:r>
              <a:rPr lang="en-US" sz="1050" dirty="0" err="1"/>
              <a:t>thiab</a:t>
            </a:r>
            <a:r>
              <a:rPr lang="en-US" sz="1050" dirty="0"/>
              <a:t> </a:t>
            </a:r>
            <a:r>
              <a:rPr lang="en-US" sz="1050" dirty="0" err="1"/>
              <a:t>txuas</a:t>
            </a:r>
            <a:r>
              <a:rPr lang="en-US" sz="1050" dirty="0"/>
              <a:t> </a:t>
            </a:r>
            <a:r>
              <a:rPr lang="en-US" sz="1050" dirty="0" err="1"/>
              <a:t>ntxiv</a:t>
            </a:r>
            <a:r>
              <a:rPr lang="en-US" sz="1050" dirty="0"/>
              <a:t> </a:t>
            </a:r>
            <a:r>
              <a:rPr lang="en-US" sz="1050" dirty="0" err="1"/>
              <a:t>mus</a:t>
            </a:r>
            <a:r>
              <a:rPr lang="en-US" sz="1050" dirty="0"/>
              <a:t> </a:t>
            </a:r>
            <a:r>
              <a:rPr lang="en-US" sz="1050" dirty="0" err="1"/>
              <a:t>rau</a:t>
            </a:r>
            <a:r>
              <a:rPr lang="en-US" sz="1050" dirty="0"/>
              <a:t> </a:t>
            </a:r>
            <a:r>
              <a:rPr lang="en-US" sz="1050" dirty="0" err="1"/>
              <a:t>txoj</a:t>
            </a:r>
            <a:r>
              <a:rPr lang="en-US" sz="1050" dirty="0"/>
              <a:t> </a:t>
            </a:r>
            <a:r>
              <a:rPr lang="en-US" sz="1050" dirty="0" err="1"/>
              <a:t>kev</a:t>
            </a:r>
            <a:r>
              <a:rPr lang="en-US" sz="1050" dirty="0"/>
              <a:t> </a:t>
            </a:r>
            <a:r>
              <a:rPr lang="en-US" sz="1050" dirty="0" err="1"/>
              <a:t>txhim</a:t>
            </a:r>
            <a:r>
              <a:rPr lang="en-US" sz="1050" dirty="0"/>
              <a:t> </a:t>
            </a:r>
            <a:r>
              <a:rPr lang="en-US" sz="1050" dirty="0" err="1"/>
              <a:t>kho</a:t>
            </a:r>
            <a:r>
              <a:rPr lang="en-US" sz="1050" dirty="0"/>
              <a:t> </a:t>
            </a:r>
            <a:r>
              <a:rPr lang="en-US" sz="1050" dirty="0" err="1"/>
              <a:t>kev</a:t>
            </a:r>
            <a:r>
              <a:rPr lang="en-US" sz="1050" dirty="0"/>
              <a:t> </a:t>
            </a:r>
            <a:r>
              <a:rPr lang="en-US" sz="1050" dirty="0" err="1"/>
              <a:t>noj</a:t>
            </a:r>
            <a:r>
              <a:rPr lang="en-US" sz="1050" dirty="0"/>
              <a:t> </a:t>
            </a:r>
            <a:r>
              <a:rPr lang="en-US" sz="1050" dirty="0" err="1"/>
              <a:t>qab</a:t>
            </a:r>
            <a:r>
              <a:rPr lang="en-US" sz="1050" dirty="0"/>
              <a:t> </a:t>
            </a:r>
            <a:r>
              <a:rPr lang="en-US" sz="1050" dirty="0" err="1"/>
              <a:t>haus</a:t>
            </a:r>
            <a:r>
              <a:rPr lang="en-US" sz="1050" dirty="0"/>
              <a:t> </a:t>
            </a:r>
            <a:r>
              <a:rPr lang="en-US" sz="1050" dirty="0" err="1"/>
              <a:t>huv</a:t>
            </a:r>
            <a:r>
              <a:rPr lang="en-US" sz="1050" dirty="0"/>
              <a:t>.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F75A9891-06D3-977F-6D7D-9CC652DFEBC8}"/>
              </a:ext>
            </a:extLst>
          </p:cNvPr>
          <p:cNvSpPr txBox="1">
            <a:spLocks/>
          </p:cNvSpPr>
          <p:nvPr/>
        </p:nvSpPr>
        <p:spPr>
          <a:xfrm>
            <a:off x="6992451" y="1609596"/>
            <a:ext cx="5212080" cy="6695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2800" b="0" u="none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804843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804843" algn="l"/>
              </a:tabLst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1709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0959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6086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Mobile App</a:t>
            </a:r>
          </a:p>
        </p:txBody>
      </p:sp>
    </p:spTree>
    <p:extLst>
      <p:ext uri="{BB962C8B-B14F-4D97-AF65-F5344CB8AC3E}">
        <p14:creationId xmlns:p14="http://schemas.microsoft.com/office/powerpoint/2010/main" val="2122518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8FBA6-227E-C4ED-BF5A-070BE660F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607" y="528668"/>
            <a:ext cx="11003268" cy="720618"/>
          </a:xfrm>
        </p:spPr>
        <p:txBody>
          <a:bodyPr/>
          <a:lstStyle/>
          <a:p>
            <a:r>
              <a:rPr lang="en-US" dirty="0" err="1"/>
              <a:t>Khw</a:t>
            </a:r>
            <a:r>
              <a:rPr lang="en-US" dirty="0"/>
              <a:t> </a:t>
            </a:r>
            <a:r>
              <a:rPr lang="en-US" dirty="0" err="1"/>
              <a:t>muag</a:t>
            </a:r>
            <a:r>
              <a:rPr lang="en-US" dirty="0"/>
              <a:t> </a:t>
            </a:r>
            <a:r>
              <a:rPr lang="en-US" dirty="0" err="1"/>
              <a:t>tshuaj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40743-B631-599C-1C06-408AAEEF93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Tus </a:t>
            </a:r>
            <a:r>
              <a:rPr lang="en-US" b="1" dirty="0" err="1"/>
              <a:t>Kws</a:t>
            </a:r>
            <a:r>
              <a:rPr lang="en-US" b="1" dirty="0"/>
              <a:t> </a:t>
            </a:r>
            <a:r>
              <a:rPr lang="en-US" b="1" dirty="0" err="1"/>
              <a:t>Saib</a:t>
            </a:r>
            <a:r>
              <a:rPr lang="en-US" b="1" dirty="0"/>
              <a:t> </a:t>
            </a:r>
            <a:r>
              <a:rPr lang="en-US" b="1" dirty="0" err="1"/>
              <a:t>Xyuas</a:t>
            </a:r>
            <a:r>
              <a:rPr lang="en-US" b="1" dirty="0"/>
              <a:t> </a:t>
            </a:r>
            <a:r>
              <a:rPr lang="en-US" b="1" dirty="0" err="1"/>
              <a:t>Neeg</a:t>
            </a:r>
            <a:r>
              <a:rPr lang="en-US" b="1" dirty="0"/>
              <a:t> Mob, Tus </a:t>
            </a:r>
            <a:r>
              <a:rPr lang="en-US" b="1" dirty="0" err="1"/>
              <a:t>Saib</a:t>
            </a:r>
            <a:r>
              <a:rPr lang="en-US" b="1" dirty="0"/>
              <a:t> </a:t>
            </a:r>
            <a:r>
              <a:rPr lang="en-US" b="1" dirty="0" err="1"/>
              <a:t>Xyuas</a:t>
            </a:r>
            <a:r>
              <a:rPr lang="en-US" b="1" dirty="0"/>
              <a:t> </a:t>
            </a:r>
            <a:r>
              <a:rPr lang="en-US" b="1" dirty="0" err="1"/>
              <a:t>Neeg</a:t>
            </a:r>
            <a:r>
              <a:rPr lang="en-US" b="1" dirty="0"/>
              <a:t> Mob </a:t>
            </a:r>
            <a:r>
              <a:rPr lang="en-US" b="1" dirty="0" err="1"/>
              <a:t>thiab</a:t>
            </a:r>
            <a:r>
              <a:rPr lang="en-US" b="1" dirty="0"/>
              <a:t> </a:t>
            </a:r>
            <a:r>
              <a:rPr lang="en-US" b="1" dirty="0" err="1"/>
              <a:t>Kws</a:t>
            </a:r>
            <a:r>
              <a:rPr lang="en-US" b="1" dirty="0"/>
              <a:t> </a:t>
            </a:r>
            <a:r>
              <a:rPr lang="en-US" b="1" dirty="0" err="1"/>
              <a:t>Tshuaj</a:t>
            </a:r>
            <a:endParaRPr lang="en-US" b="1" dirty="0"/>
          </a:p>
          <a:p>
            <a:pPr lvl="1"/>
            <a:r>
              <a:rPr lang="en-US" dirty="0" err="1"/>
              <a:t>Muaj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pab</a:t>
            </a:r>
            <a:r>
              <a:rPr lang="en-US" dirty="0"/>
              <a:t> </a:t>
            </a:r>
            <a:r>
              <a:rPr lang="en-US" dirty="0" err="1"/>
              <a:t>dawb</a:t>
            </a:r>
            <a:r>
              <a:rPr lang="en-US" dirty="0"/>
              <a:t>: </a:t>
            </a:r>
            <a:r>
              <a:rPr lang="en-US" b="1" dirty="0"/>
              <a:t>866-333-2757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Kev </a:t>
            </a:r>
            <a:r>
              <a:rPr lang="en-US" b="1" dirty="0" err="1"/>
              <a:t>Txhawj</a:t>
            </a:r>
            <a:r>
              <a:rPr lang="en-US" b="1" dirty="0"/>
              <a:t> </a:t>
            </a:r>
            <a:r>
              <a:rPr lang="en-US" b="1" dirty="0" err="1"/>
              <a:t>Nqa</a:t>
            </a:r>
            <a:r>
              <a:rPr lang="en-US" b="1" dirty="0"/>
              <a:t> Tus </a:t>
            </a:r>
            <a:r>
              <a:rPr lang="en-US" b="1" dirty="0" err="1"/>
              <a:t>Muag</a:t>
            </a:r>
            <a:endParaRPr lang="en-US" b="1" dirty="0"/>
          </a:p>
          <a:p>
            <a:pPr lvl="1"/>
            <a:r>
              <a:rPr lang="en-US" dirty="0"/>
              <a:t>Kev </a:t>
            </a:r>
            <a:r>
              <a:rPr lang="en-US" dirty="0" err="1"/>
              <a:t>tiv</a:t>
            </a:r>
            <a:r>
              <a:rPr lang="en-US" dirty="0"/>
              <a:t> </a:t>
            </a:r>
            <a:r>
              <a:rPr lang="en-US" dirty="0" err="1"/>
              <a:t>tauj</a:t>
            </a:r>
            <a:r>
              <a:rPr lang="en-US" dirty="0"/>
              <a:t> </a:t>
            </a:r>
            <a:r>
              <a:rPr lang="en-US" dirty="0" err="1"/>
              <a:t>ib</a:t>
            </a:r>
            <a:r>
              <a:rPr lang="en-US" dirty="0"/>
              <a:t> </a:t>
            </a:r>
            <a:r>
              <a:rPr lang="en-US" dirty="0" err="1"/>
              <a:t>leeg</a:t>
            </a:r>
            <a:r>
              <a:rPr lang="en-US" dirty="0"/>
              <a:t> </a:t>
            </a:r>
            <a:r>
              <a:rPr lang="en-US" dirty="0" err="1"/>
              <a:t>rau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tshuaj</a:t>
            </a:r>
            <a:r>
              <a:rPr lang="en-US" dirty="0"/>
              <a:t> </a:t>
            </a:r>
            <a:r>
              <a:rPr lang="en-US" dirty="0" err="1"/>
              <a:t>tshwj</a:t>
            </a:r>
            <a:r>
              <a:rPr lang="en-US" dirty="0"/>
              <a:t> </a:t>
            </a:r>
            <a:r>
              <a:rPr lang="en-US" dirty="0" err="1"/>
              <a:t>xeeb</a:t>
            </a:r>
            <a:endParaRPr lang="en-US" dirty="0"/>
          </a:p>
          <a:p>
            <a:pPr lvl="1"/>
            <a:r>
              <a:rPr lang="en-US" dirty="0" err="1"/>
              <a:t>Ntuav</a:t>
            </a:r>
            <a:r>
              <a:rPr lang="en-US" dirty="0"/>
              <a:t> </a:t>
            </a:r>
            <a:r>
              <a:rPr lang="en-US" dirty="0" err="1"/>
              <a:t>Qhia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001D382-48A8-F8FB-467F-4A7D80CCB83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Cov</a:t>
            </a:r>
            <a:r>
              <a:rPr lang="en-US" b="1" dirty="0"/>
              <a:t> Kev </a:t>
            </a:r>
            <a:r>
              <a:rPr lang="en-US" b="1" dirty="0" err="1"/>
              <a:t>Pab</a:t>
            </a:r>
            <a:r>
              <a:rPr lang="en-US" b="1" dirty="0"/>
              <a:t> </a:t>
            </a:r>
            <a:r>
              <a:rPr lang="en-US" b="1" dirty="0" err="1"/>
              <a:t>Cuam</a:t>
            </a:r>
            <a:r>
              <a:rPr lang="en-US" b="1" dirty="0"/>
              <a:t> Clinical</a:t>
            </a:r>
          </a:p>
          <a:p>
            <a:pPr lvl="2"/>
            <a:r>
              <a:rPr lang="en-US" sz="1600" dirty="0"/>
              <a:t>Kev </a:t>
            </a:r>
            <a:r>
              <a:rPr lang="en-US" sz="1600" dirty="0" err="1"/>
              <a:t>kawm</a:t>
            </a:r>
            <a:r>
              <a:rPr lang="en-US" sz="1600" dirty="0"/>
              <a:t> </a:t>
            </a:r>
            <a:r>
              <a:rPr lang="en-US" sz="1600" dirty="0" err="1"/>
              <a:t>ntawm</a:t>
            </a:r>
            <a:r>
              <a:rPr lang="en-US" sz="1600" dirty="0"/>
              <a:t> </a:t>
            </a:r>
            <a:r>
              <a:rPr lang="en-US" sz="1600" dirty="0" err="1"/>
              <a:t>txog</a:t>
            </a:r>
            <a:r>
              <a:rPr lang="en-US" sz="1600" dirty="0"/>
              <a:t> </a:t>
            </a:r>
            <a:r>
              <a:rPr lang="en-US" sz="1600" dirty="0" err="1"/>
              <a:t>kev</a:t>
            </a:r>
            <a:r>
              <a:rPr lang="en-US" sz="1600" dirty="0"/>
              <a:t> </a:t>
            </a:r>
            <a:r>
              <a:rPr lang="en-US" sz="1600" dirty="0" err="1"/>
              <a:t>kho</a:t>
            </a:r>
            <a:r>
              <a:rPr lang="en-US" sz="1600" dirty="0"/>
              <a:t> mob </a:t>
            </a:r>
            <a:r>
              <a:rPr lang="en-US" sz="1600" dirty="0" err="1"/>
              <a:t>thiab</a:t>
            </a:r>
            <a:r>
              <a:rPr lang="en-US" sz="1600" dirty="0"/>
              <a:t> </a:t>
            </a:r>
            <a:r>
              <a:rPr lang="en-US" sz="1600" dirty="0" err="1"/>
              <a:t>tshuaj</a:t>
            </a:r>
            <a:endParaRPr lang="en-US" sz="1600" dirty="0"/>
          </a:p>
          <a:p>
            <a:pPr lvl="2"/>
            <a:r>
              <a:rPr lang="en-US" sz="1600" dirty="0"/>
              <a:t>Kev </a:t>
            </a:r>
            <a:r>
              <a:rPr lang="en-US" sz="1600" dirty="0" err="1"/>
              <a:t>tshuaj</a:t>
            </a:r>
            <a:r>
              <a:rPr lang="en-US" sz="1600" dirty="0"/>
              <a:t> </a:t>
            </a:r>
            <a:r>
              <a:rPr lang="en-US" sz="1600" dirty="0" err="1"/>
              <a:t>xyuas</a:t>
            </a:r>
            <a:r>
              <a:rPr lang="en-US" sz="1600" dirty="0"/>
              <a:t> </a:t>
            </a:r>
            <a:r>
              <a:rPr lang="en-US" sz="1600" dirty="0" err="1"/>
              <a:t>tshuaj</a:t>
            </a:r>
            <a:endParaRPr lang="en-US" sz="1600" dirty="0"/>
          </a:p>
          <a:p>
            <a:pPr lvl="2"/>
            <a:r>
              <a:rPr lang="en-US" sz="1600" dirty="0"/>
              <a:t>Kev </a:t>
            </a:r>
            <a:r>
              <a:rPr lang="en-US" sz="1600" dirty="0" err="1"/>
              <a:t>Pab</a:t>
            </a:r>
            <a:r>
              <a:rPr lang="en-US" sz="1600" dirty="0"/>
              <a:t> </a:t>
            </a:r>
            <a:r>
              <a:rPr lang="en-US" sz="1600" dirty="0" err="1"/>
              <a:t>Cuam</a:t>
            </a:r>
            <a:r>
              <a:rPr lang="en-US" sz="1600" dirty="0"/>
              <a:t> </a:t>
            </a:r>
            <a:r>
              <a:rPr lang="en-US" sz="1600" dirty="0" err="1"/>
              <a:t>Qhov</a:t>
            </a:r>
            <a:r>
              <a:rPr lang="en-US" sz="1600" dirty="0"/>
              <a:t> </a:t>
            </a:r>
            <a:r>
              <a:rPr lang="en-US" sz="1600" dirty="0" err="1"/>
              <a:t>Tsi</a:t>
            </a:r>
            <a:r>
              <a:rPr lang="en-US" sz="1600" dirty="0"/>
              <a:t> Zoo </a:t>
            </a:r>
            <a:r>
              <a:rPr lang="en-US" sz="1600" dirty="0" err="1"/>
              <a:t>Qees</a:t>
            </a:r>
            <a:r>
              <a:rPr lang="en-US" sz="1600" dirty="0"/>
              <a:t> </a:t>
            </a:r>
            <a:r>
              <a:rPr lang="en-US" sz="1600" dirty="0" err="1"/>
              <a:t>Lub</a:t>
            </a:r>
            <a:r>
              <a:rPr lang="en-US" sz="1600" dirty="0"/>
              <a:t> </a:t>
            </a:r>
            <a:r>
              <a:rPr lang="en-US" sz="1600" dirty="0" err="1"/>
              <a:t>Sij</a:t>
            </a:r>
            <a:r>
              <a:rPr lang="en-US" sz="1600" dirty="0"/>
              <a:t> </a:t>
            </a:r>
            <a:r>
              <a:rPr lang="en-US" sz="1600" dirty="0" err="1"/>
              <a:t>Hawm</a:t>
            </a:r>
            <a:endParaRPr lang="en-US" sz="1600" dirty="0"/>
          </a:p>
          <a:p>
            <a:pPr lvl="2"/>
            <a:r>
              <a:rPr lang="en-US" sz="1600" dirty="0"/>
              <a:t>Kev cob </a:t>
            </a:r>
            <a:r>
              <a:rPr lang="en-US" sz="1600" dirty="0" err="1"/>
              <a:t>qhia</a:t>
            </a:r>
            <a:r>
              <a:rPr lang="en-US" sz="1600" dirty="0"/>
              <a:t> </a:t>
            </a:r>
            <a:r>
              <a:rPr lang="en-US" sz="1600" dirty="0" err="1"/>
              <a:t>txhaj</a:t>
            </a:r>
            <a:r>
              <a:rPr lang="en-US" sz="1600" dirty="0"/>
              <a:t> </a:t>
            </a:r>
            <a:r>
              <a:rPr lang="en-US" sz="1600" dirty="0" err="1"/>
              <a:t>tshuaj</a:t>
            </a:r>
            <a:r>
              <a:rPr lang="en-US" sz="1600" dirty="0"/>
              <a:t> </a:t>
            </a:r>
            <a:r>
              <a:rPr lang="en-US" sz="1600" dirty="0" err="1"/>
              <a:t>hauv</a:t>
            </a:r>
            <a:r>
              <a:rPr lang="en-US" sz="1600" dirty="0"/>
              <a:t> </a:t>
            </a:r>
            <a:r>
              <a:rPr lang="en-US" sz="1600" dirty="0" err="1"/>
              <a:t>xov</a:t>
            </a:r>
            <a:r>
              <a:rPr lang="en-US" sz="1600" dirty="0"/>
              <a:t> </a:t>
            </a:r>
            <a:r>
              <a:rPr lang="en-US" sz="1600" dirty="0" err="1"/>
              <a:t>tooj</a:t>
            </a:r>
            <a:endParaRPr lang="en-US" sz="1600" dirty="0"/>
          </a:p>
          <a:p>
            <a:pPr lvl="2"/>
            <a:r>
              <a:rPr lang="en-US" sz="1600" dirty="0" err="1"/>
              <a:t>Txhua</a:t>
            </a:r>
            <a:r>
              <a:rPr lang="en-US" sz="1600" dirty="0"/>
              <a:t> </a:t>
            </a:r>
            <a:r>
              <a:rPr lang="en-US" sz="1600" dirty="0" err="1"/>
              <a:t>hli</a:t>
            </a:r>
            <a:r>
              <a:rPr lang="en-US" sz="1600" dirty="0"/>
              <a:t> refill </a:t>
            </a:r>
            <a:r>
              <a:rPr lang="en-US" sz="1600" dirty="0" err="1"/>
              <a:t>thiab</a:t>
            </a:r>
            <a:r>
              <a:rPr lang="en-US" sz="1600" dirty="0"/>
              <a:t> </a:t>
            </a:r>
            <a:r>
              <a:rPr lang="en-US" sz="1600" dirty="0" err="1"/>
              <a:t>kev</a:t>
            </a:r>
            <a:r>
              <a:rPr lang="en-US" sz="1600" dirty="0"/>
              <a:t> </a:t>
            </a:r>
            <a:r>
              <a:rPr lang="en-US" sz="1600" dirty="0" err="1"/>
              <a:t>kawm</a:t>
            </a:r>
            <a:r>
              <a:rPr lang="en-US" sz="1600" dirty="0"/>
              <a:t> hu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DE8F930-F7FD-B924-AFBD-AE3EE47BB7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400" dirty="0" err="1"/>
              <a:t>Khw</a:t>
            </a:r>
            <a:r>
              <a:rPr lang="en-US" sz="2400" dirty="0"/>
              <a:t> </a:t>
            </a:r>
            <a:r>
              <a:rPr lang="en-US" sz="2400" dirty="0" err="1"/>
              <a:t>muag</a:t>
            </a:r>
            <a:r>
              <a:rPr lang="en-US" sz="2400" dirty="0"/>
              <a:t> </a:t>
            </a:r>
            <a:r>
              <a:rPr lang="en-US" sz="2400" dirty="0" err="1"/>
              <a:t>tshuaj</a:t>
            </a:r>
            <a:r>
              <a:rPr lang="en-US" sz="2400" dirty="0"/>
              <a:t> </a:t>
            </a:r>
            <a:r>
              <a:rPr lang="en-US" sz="2400" dirty="0" err="1"/>
              <a:t>tshwj</a:t>
            </a:r>
            <a:r>
              <a:rPr lang="en-US" sz="2400" dirty="0"/>
              <a:t> </a:t>
            </a:r>
            <a:r>
              <a:rPr lang="en-US" sz="2400" dirty="0" err="1"/>
              <a:t>xeeb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535B1-4127-761B-B14D-F4458AB84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6A82-7052-4F19-AA33-DE09AC459DCD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1B3F8-7675-9CFC-BE79-7D7887D32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753" y="389189"/>
            <a:ext cx="3022640" cy="7206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94EA3D-1719-DB06-9B87-440D9C20F26F}"/>
              </a:ext>
            </a:extLst>
          </p:cNvPr>
          <p:cNvSpPr/>
          <p:nvPr/>
        </p:nvSpPr>
        <p:spPr>
          <a:xfrm>
            <a:off x="10117124" y="5620629"/>
            <a:ext cx="1455749" cy="805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5DED822E-08A5-1383-71EF-5F91FD15D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05" y="5482556"/>
            <a:ext cx="870467" cy="106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844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CB18B-EADD-4185-B691-EA367F9438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Hniav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76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6190C-6EAA-43FB-A784-F97ECEDC9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85" y="469981"/>
            <a:ext cx="11003268" cy="720618"/>
          </a:xfrm>
          <a:noFill/>
        </p:spPr>
        <p:txBody>
          <a:bodyPr/>
          <a:lstStyle/>
          <a:p>
            <a:r>
              <a:rPr lang="en-US" sz="2400" dirty="0" err="1"/>
              <a:t>Qhov</a:t>
            </a:r>
            <a:r>
              <a:rPr lang="en-US" sz="2400" dirty="0"/>
              <a:t> </a:t>
            </a:r>
            <a:r>
              <a:rPr lang="en-US" sz="2400" dirty="0" err="1"/>
              <a:t>tswj</a:t>
            </a:r>
            <a:r>
              <a:rPr lang="en-US" sz="2400" dirty="0"/>
              <a:t> </a:t>
            </a:r>
            <a:r>
              <a:rPr lang="en-US" sz="2400" dirty="0" err="1"/>
              <a:t>xeeb</a:t>
            </a:r>
            <a:r>
              <a:rPr lang="en-US" sz="2400" dirty="0"/>
              <a:t> </a:t>
            </a:r>
            <a:r>
              <a:rPr lang="en-US" sz="2400" dirty="0" err="1"/>
              <a:t>ntawm</a:t>
            </a:r>
            <a:r>
              <a:rPr lang="en-US" sz="2400" dirty="0"/>
              <a:t> </a:t>
            </a:r>
            <a:r>
              <a:rPr lang="en-US" sz="2400" dirty="0" err="1"/>
              <a:t>kev</a:t>
            </a:r>
            <a:r>
              <a:rPr lang="en-US" sz="2400" dirty="0"/>
              <a:t> </a:t>
            </a:r>
            <a:r>
              <a:rPr lang="en-US" sz="2400" dirty="0" err="1"/>
              <a:t>npaj</a:t>
            </a:r>
            <a:r>
              <a:rPr lang="en-US" sz="2400" dirty="0"/>
              <a:t> </a:t>
            </a:r>
            <a:r>
              <a:rPr lang="en-US" sz="2400" dirty="0" err="1"/>
              <a:t>kho</a:t>
            </a:r>
            <a:r>
              <a:rPr lang="en-US" sz="2400" dirty="0"/>
              <a:t> </a:t>
            </a:r>
            <a:r>
              <a:rPr lang="en-US" sz="2400" dirty="0" err="1"/>
              <a:t>hniav</a:t>
            </a:r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4894B-BAEA-4B99-92BB-9C1032DBC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6A82-7052-4F19-AA33-DE09AC459DCD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E129637-0DE8-15E4-55DF-086DFFD7E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752857"/>
              </p:ext>
            </p:extLst>
          </p:nvPr>
        </p:nvGraphicFramePr>
        <p:xfrm>
          <a:off x="2496099" y="1479886"/>
          <a:ext cx="7199802" cy="402032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399934">
                  <a:extLst>
                    <a:ext uri="{9D8B030D-6E8A-4147-A177-3AD203B41FA5}">
                      <a16:colId xmlns:a16="http://schemas.microsoft.com/office/drawing/2014/main" val="561264643"/>
                    </a:ext>
                  </a:extLst>
                </a:gridCol>
                <a:gridCol w="2399934">
                  <a:extLst>
                    <a:ext uri="{9D8B030D-6E8A-4147-A177-3AD203B41FA5}">
                      <a16:colId xmlns:a16="http://schemas.microsoft.com/office/drawing/2014/main" val="1460650793"/>
                    </a:ext>
                  </a:extLst>
                </a:gridCol>
                <a:gridCol w="2399934">
                  <a:extLst>
                    <a:ext uri="{9D8B030D-6E8A-4147-A177-3AD203B41FA5}">
                      <a16:colId xmlns:a16="http://schemas.microsoft.com/office/drawing/2014/main" val="1468118242"/>
                    </a:ext>
                  </a:extLst>
                </a:gridCol>
              </a:tblGrid>
              <a:tr h="449901"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400" b="1" i="0" u="none" strike="noStrike" cap="none" baseline="0" dirty="0" err="1">
                          <a:solidFill>
                            <a:schemeClr val="bg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Cov</a:t>
                      </a:r>
                      <a:r>
                        <a:rPr lang="en-US" sz="1400" b="1" i="0" u="none" strike="noStrike" cap="none" baseline="0" dirty="0">
                          <a:solidFill>
                            <a:schemeClr val="bg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400" b="1" i="0" u="none" strike="noStrike" cap="none" baseline="0" dirty="0" err="1">
                          <a:solidFill>
                            <a:schemeClr val="bg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txiaj</a:t>
                      </a:r>
                      <a:r>
                        <a:rPr lang="en-US" sz="1400" b="1" i="0" u="none" strike="noStrike" cap="none" baseline="0" dirty="0">
                          <a:solidFill>
                            <a:schemeClr val="bg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400" b="1" i="0" u="none" strike="noStrike" cap="none" baseline="0" dirty="0" err="1">
                          <a:solidFill>
                            <a:schemeClr val="bg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ntsig</a:t>
                      </a:r>
                      <a:r>
                        <a:rPr lang="en-US" sz="1400" b="1" i="0" u="none" strike="noStrike" cap="none" baseline="0" dirty="0">
                          <a:solidFill>
                            <a:schemeClr val="bg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400" b="1" i="0" u="none" strike="noStrike" cap="none" baseline="0" dirty="0" err="1">
                          <a:solidFill>
                            <a:schemeClr val="bg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ntawm</a:t>
                      </a:r>
                      <a:r>
                        <a:rPr lang="en-US" sz="1400" b="1" i="0" u="none" strike="noStrike" cap="none" baseline="0" dirty="0">
                          <a:solidFill>
                            <a:schemeClr val="bg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400" b="1" i="0" u="none" strike="noStrike" cap="none" baseline="0" dirty="0" err="1">
                          <a:solidFill>
                            <a:schemeClr val="bg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kev</a:t>
                      </a:r>
                      <a:r>
                        <a:rPr lang="en-US" sz="1400" b="1" i="0" u="none" strike="noStrike" cap="none" baseline="0" dirty="0">
                          <a:solidFill>
                            <a:schemeClr val="bg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400" b="1" i="0" u="none" strike="noStrike" cap="none" baseline="0" dirty="0" err="1">
                          <a:solidFill>
                            <a:schemeClr val="bg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kho</a:t>
                      </a:r>
                      <a:r>
                        <a:rPr lang="en-US" sz="1400" b="1" i="0" u="none" strike="noStrike" cap="none" baseline="0" dirty="0">
                          <a:solidFill>
                            <a:schemeClr val="bg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400" b="1" i="0" u="none" strike="noStrike" cap="none" baseline="0" dirty="0" err="1">
                          <a:solidFill>
                            <a:schemeClr val="bg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hniav</a:t>
                      </a:r>
                      <a:endParaRPr lang="en-US" sz="1400" b="1" i="0" u="none" strike="noStrike" cap="none" baseline="0" dirty="0">
                        <a:solidFill>
                          <a:schemeClr val="bg1"/>
                        </a:solidFill>
                        <a:latin typeface="+mn-lt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64669" marR="64669" marT="34294" marB="34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sym typeface="Arial"/>
                          <a:rtl val="0"/>
                        </a:rPr>
                        <a:t>Delta Dental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+mn-lt"/>
                        </a:rPr>
                        <a:t>DPPO</a:t>
                      </a:r>
                    </a:p>
                  </a:txBody>
                  <a:tcPr marL="64669" marR="64669" marT="34294" marB="3429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86225" marR="86225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886622"/>
                  </a:ext>
                </a:extLst>
              </a:tr>
              <a:tr h="287805">
                <a:tc v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endParaRPr lang="en-US" sz="1200" b="1" i="0" u="none" strike="noStrike" cap="none" baseline="0" dirty="0">
                        <a:solidFill>
                          <a:schemeClr val="bg1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86225" marR="86225" marT="45725" marB="45725" anchor="ctr">
                    <a:lnL w="28575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solidFill>
                            <a:schemeClr val="bg1"/>
                          </a:solidFill>
                          <a:latin typeface="+mn-lt"/>
                        </a:rPr>
                        <a:t>Hauv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+mn-lt"/>
                        </a:rPr>
                        <a:t>-Network</a:t>
                      </a:r>
                    </a:p>
                  </a:txBody>
                  <a:tcPr marL="64669" marR="64669" marT="34294" marB="3429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solidFill>
                            <a:schemeClr val="bg1"/>
                          </a:solidFill>
                          <a:latin typeface="+mn-lt"/>
                        </a:rPr>
                        <a:t>Tawm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dirty="0" err="1">
                          <a:solidFill>
                            <a:schemeClr val="bg1"/>
                          </a:solidFill>
                          <a:latin typeface="+mn-lt"/>
                        </a:rPr>
                        <a:t>Hauv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+mn-lt"/>
                        </a:rPr>
                        <a:t>-Network</a:t>
                      </a:r>
                    </a:p>
                  </a:txBody>
                  <a:tcPr marL="64669" marR="64669" marT="34294" marB="34294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144618"/>
                  </a:ext>
                </a:extLst>
              </a:tr>
              <a:tr h="48140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av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tawm</a:t>
                      </a:r>
                      <a:endParaRPr lang="en-US" sz="1200" b="1" i="0" u="none" strike="noStrike" cap="none" baseline="0" dirty="0">
                        <a:solidFill>
                          <a:schemeClr val="dk1"/>
                        </a:solidFill>
                        <a:latin typeface="+mn-lt"/>
                        <a:ea typeface="Arial Narrow"/>
                        <a:cs typeface="Arial Narrow"/>
                        <a:sym typeface="Arial Narrow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(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Ib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leeg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/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tsev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neeg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)</a:t>
                      </a:r>
                    </a:p>
                  </a:txBody>
                  <a:tcPr marL="64669" marR="64669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</a:rPr>
                        <a:t>$50 / $150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+mn-lt"/>
                        </a:rPr>
                        <a:t>$50 / $150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909868"/>
                  </a:ext>
                </a:extLst>
              </a:tr>
              <a:tr h="48140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Cov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txiaj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ntsig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siab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tshaj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plaws</a:t>
                      </a:r>
                      <a:endParaRPr lang="en-US" sz="1200" b="1" i="0" u="none" strike="noStrike" cap="none" baseline="0" dirty="0">
                        <a:solidFill>
                          <a:schemeClr val="dk1"/>
                        </a:solidFill>
                        <a:latin typeface="+mn-lt"/>
                        <a:ea typeface="Arial Narrow"/>
                        <a:cs typeface="Arial Narrow"/>
                        <a:sym typeface="Arial Narrow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(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rau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tus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kheej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)</a:t>
                      </a:r>
                    </a:p>
                  </a:txBody>
                  <a:tcPr marL="64669" marR="64669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+mn-lt"/>
                        </a:rPr>
                        <a:t>$2,000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+mn-lt"/>
                        </a:rPr>
                        <a:t>$2,000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5259627"/>
                  </a:ext>
                </a:extLst>
              </a:tr>
              <a:tr h="272098"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  <a:tabLst/>
                        <a:defRPr/>
                      </a:pPr>
                      <a:r>
                        <a:rPr kumimoji="0" lang="en-US" sz="12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Arial Narrow"/>
                          <a:cs typeface="Arial Narrow"/>
                          <a:sym typeface="Arial Narrow"/>
                          <a:rtl val="0"/>
                        </a:rPr>
                        <a:t>Cov</a:t>
                      </a:r>
                      <a:r>
                        <a:rPr kumimoji="0" 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Arial Narrow"/>
                          <a:cs typeface="Arial Narrow"/>
                          <a:sym typeface="Arial Narrow"/>
                          <a:rtl val="0"/>
                        </a:rPr>
                        <a:t> </a:t>
                      </a:r>
                      <a:r>
                        <a:rPr kumimoji="0" lang="en-US" sz="12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Arial Narrow"/>
                          <a:cs typeface="Arial Narrow"/>
                          <a:sym typeface="Arial Narrow"/>
                          <a:rtl val="0"/>
                        </a:rPr>
                        <a:t>kev</a:t>
                      </a:r>
                      <a:r>
                        <a:rPr kumimoji="0" 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Arial Narrow"/>
                          <a:cs typeface="Arial Narrow"/>
                          <a:sym typeface="Arial Narrow"/>
                          <a:rtl val="0"/>
                        </a:rPr>
                        <a:t> </a:t>
                      </a:r>
                      <a:r>
                        <a:rPr kumimoji="0" lang="en-US" sz="12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Arial Narrow"/>
                          <a:cs typeface="Arial Narrow"/>
                          <a:sym typeface="Arial Narrow"/>
                          <a:rtl val="0"/>
                        </a:rPr>
                        <a:t>pab</a:t>
                      </a:r>
                      <a:r>
                        <a:rPr kumimoji="0" lang="en-US" sz="12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Arial Narrow"/>
                          <a:cs typeface="Arial Narrow"/>
                          <a:sym typeface="Arial Narrow"/>
                          <a:rtl val="0"/>
                        </a:rPr>
                        <a:t> </a:t>
                      </a:r>
                      <a:r>
                        <a:rPr kumimoji="0" lang="en-US" sz="12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Arial Narrow"/>
                          <a:cs typeface="Arial Narrow"/>
                          <a:sym typeface="Arial Narrow"/>
                          <a:rtl val="0"/>
                        </a:rPr>
                        <a:t>cuam</a:t>
                      </a:r>
                      <a:endParaRPr lang="en-US" sz="1200" b="1" i="0" u="none" strike="noStrike" cap="none" baseline="0" dirty="0">
                        <a:solidFill>
                          <a:schemeClr val="tx1"/>
                        </a:solidFill>
                        <a:latin typeface="+mn-lt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64669" marR="64669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86225" marR="86225" marT="45725" marB="4572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86225" marR="86225" marT="45725" marB="45725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522641"/>
                  </a:ext>
                </a:extLst>
              </a:tr>
              <a:tr h="48140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Kev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Pab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Cuam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Tiv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Thaiv</a:t>
                      </a:r>
                      <a:endParaRPr lang="en-US" sz="1200" b="1" i="0" u="none" strike="noStrike" cap="none" baseline="0" dirty="0">
                        <a:solidFill>
                          <a:schemeClr val="dk1"/>
                        </a:solidFill>
                        <a:latin typeface="+mn-lt"/>
                        <a:ea typeface="Arial Narrow"/>
                        <a:cs typeface="Arial Narrow"/>
                        <a:sym typeface="Arial Narrow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(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Cov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Kev 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Pab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Cuam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)</a:t>
                      </a:r>
                    </a:p>
                  </a:txBody>
                  <a:tcPr marL="64669" marR="64669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Qhov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nyuaj</a:t>
                      </a:r>
                      <a:endParaRPr lang="en-US" sz="1200" b="0" i="0" u="none" strike="noStrike" cap="none" baseline="0" dirty="0">
                        <a:solidFill>
                          <a:schemeClr val="dk1"/>
                        </a:solidFill>
                        <a:latin typeface="+mn-lt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Qhov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nyuaj</a:t>
                      </a:r>
                      <a:endParaRPr lang="en-US" sz="1200" b="0" i="0" u="none" strike="noStrike" cap="none" baseline="0" dirty="0">
                        <a:solidFill>
                          <a:schemeClr val="dk1"/>
                        </a:solidFill>
                        <a:latin typeface="+mn-lt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699524"/>
                  </a:ext>
                </a:extLst>
              </a:tr>
              <a:tr h="48140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Kev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Pab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Cuam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Xuj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Thawj</a:t>
                      </a:r>
                      <a:endParaRPr lang="en-US" sz="1200" b="1" i="0" u="none" strike="noStrike" cap="none" baseline="0" dirty="0">
                        <a:solidFill>
                          <a:schemeClr val="dk1"/>
                        </a:solidFill>
                        <a:latin typeface="+mn-lt"/>
                        <a:ea typeface="Arial Narrow"/>
                        <a:cs typeface="Arial Narrow"/>
                        <a:sym typeface="Arial Narrow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(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Cov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Kev 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Pab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Cuam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)</a:t>
                      </a:r>
                    </a:p>
                  </a:txBody>
                  <a:tcPr marL="64669" marR="64669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20%*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  <a:tabLst/>
                        <a:defRPr/>
                      </a:pP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20%*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36451"/>
                  </a:ext>
                </a:extLst>
              </a:tr>
              <a:tr h="48140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Cov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Kev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Pab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Cuam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Ntau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Yam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  <a:tabLst/>
                        <a:defRPr/>
                      </a:pP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(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Cov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Kev 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Pab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Cuam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)</a:t>
                      </a:r>
                    </a:p>
                  </a:txBody>
                  <a:tcPr marL="64669" marR="64669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50%*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  <a:tabLst/>
                        <a:defRPr/>
                      </a:pP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50%*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379572"/>
                  </a:ext>
                </a:extLst>
              </a:tr>
              <a:tr h="48140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Hniav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Cuav</a:t>
                      </a:r>
                      <a:endParaRPr lang="en-US" sz="1200" b="1" i="0" u="none" strike="noStrike" cap="none" baseline="0" dirty="0">
                        <a:solidFill>
                          <a:schemeClr val="dk1"/>
                        </a:solidFill>
                        <a:latin typeface="+mn-lt"/>
                        <a:ea typeface="Arial Narrow"/>
                        <a:cs typeface="Arial Narrow"/>
                        <a:sym typeface="Arial Narrow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  <a:tabLst/>
                        <a:defRPr/>
                      </a:pP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(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Cov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me 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nyuam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yaus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hnub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nyoog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tsi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dhau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19 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xyoo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)</a:t>
                      </a:r>
                    </a:p>
                  </a:txBody>
                  <a:tcPr marL="64669" marR="64669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$2,000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cov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txiaj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ntsig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siab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tshaj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plaws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hauv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lub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neej</a:t>
                      </a:r>
                      <a:endParaRPr lang="en-US" sz="1200" b="1" i="0" u="none" strike="noStrike" cap="none" baseline="0" dirty="0">
                        <a:solidFill>
                          <a:schemeClr val="dk1"/>
                        </a:solidFill>
                        <a:latin typeface="+mn-lt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  <a:tabLst/>
                        <a:defRPr/>
                      </a:pP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$2,000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cov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txiaj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ntsig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siab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tshaj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plaws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hauv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lub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neej</a:t>
                      </a:r>
                      <a:endParaRPr lang="en-US" sz="1200" b="1" i="0" u="none" strike="noStrike" cap="none" baseline="0" dirty="0">
                        <a:solidFill>
                          <a:schemeClr val="dk1"/>
                        </a:solidFill>
                        <a:latin typeface="+mn-lt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097396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0F90526-8161-734F-5628-CBFCD1C10798}"/>
              </a:ext>
            </a:extLst>
          </p:cNvPr>
          <p:cNvSpPr txBox="1"/>
          <p:nvPr/>
        </p:nvSpPr>
        <p:spPr>
          <a:xfrm>
            <a:off x="3549315" y="5956689"/>
            <a:ext cx="6146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700" dirty="0" err="1">
                <a:latin typeface="ProximaNovaACond-Bold"/>
              </a:rPr>
              <a:t>Feem</a:t>
            </a:r>
            <a:r>
              <a:rPr lang="en-US" sz="700" dirty="0">
                <a:latin typeface="ProximaNovaACond-Bold"/>
              </a:rPr>
              <a:t> </a:t>
            </a:r>
            <a:r>
              <a:rPr lang="en-US" sz="700" dirty="0" err="1">
                <a:latin typeface="ProximaNovaACond-Bold"/>
              </a:rPr>
              <a:t>puas</a:t>
            </a:r>
            <a:r>
              <a:rPr lang="en-US" sz="700" dirty="0">
                <a:latin typeface="ProximaNovaACond-Bold"/>
              </a:rPr>
              <a:t> </a:t>
            </a:r>
            <a:r>
              <a:rPr lang="en-US" sz="700" dirty="0" err="1">
                <a:latin typeface="ProximaNovaACond-Bold"/>
              </a:rPr>
              <a:t>ntawm</a:t>
            </a:r>
            <a:r>
              <a:rPr lang="en-US" sz="700" dirty="0">
                <a:latin typeface="ProximaNovaACond-Bold"/>
              </a:rPr>
              <a:t> </a:t>
            </a:r>
            <a:r>
              <a:rPr lang="en-US" sz="700" dirty="0" err="1">
                <a:latin typeface="ProximaNovaACond-Bold"/>
              </a:rPr>
              <a:t>kev</a:t>
            </a:r>
            <a:r>
              <a:rPr lang="en-US" sz="700" dirty="0">
                <a:latin typeface="ProximaNovaACond-Bold"/>
              </a:rPr>
              <a:t> </a:t>
            </a:r>
            <a:r>
              <a:rPr lang="en-US" sz="700" dirty="0" err="1">
                <a:latin typeface="ProximaNovaACond-Bold"/>
              </a:rPr>
              <a:t>tiv</a:t>
            </a:r>
            <a:r>
              <a:rPr lang="en-US" sz="700" dirty="0">
                <a:latin typeface="ProximaNovaACond-Bold"/>
              </a:rPr>
              <a:t> </a:t>
            </a:r>
            <a:r>
              <a:rPr lang="en-US" sz="700" dirty="0" err="1">
                <a:latin typeface="ProximaNovaACond-Bold"/>
              </a:rPr>
              <a:t>thaiv</a:t>
            </a:r>
            <a:r>
              <a:rPr lang="en-US" sz="700" i="0" u="none" strike="noStrike" baseline="0" dirty="0">
                <a:latin typeface="ProximaNovaACond-Bold"/>
              </a:rPr>
              <a:t> ​​</a:t>
            </a:r>
            <a:r>
              <a:rPr lang="en-US" sz="700" i="0" u="none" strike="noStrike" baseline="0" dirty="0" err="1">
                <a:latin typeface="ProximaNovaACond-Bold"/>
              </a:rPr>
              <a:t>thiab</a:t>
            </a:r>
            <a:r>
              <a:rPr lang="en-US" sz="700" i="0" u="none" strike="noStrike" baseline="0" dirty="0">
                <a:latin typeface="ProximaNovaACond-Bold"/>
              </a:rPr>
              <a:t> </a:t>
            </a:r>
            <a:r>
              <a:rPr lang="en-US" sz="700" i="0" u="none" strike="noStrike" baseline="0" dirty="0" err="1">
                <a:latin typeface="ProximaNovaACond-Bold"/>
              </a:rPr>
              <a:t>cov</a:t>
            </a:r>
            <a:r>
              <a:rPr lang="en-US" sz="700" i="0" u="none" strike="noStrike" baseline="0" dirty="0">
                <a:latin typeface="ProximaNovaACond-Bold"/>
              </a:rPr>
              <a:t> </a:t>
            </a:r>
            <a:r>
              <a:rPr lang="en-US" sz="700" i="0" u="none" strike="noStrike" baseline="0" dirty="0" err="1">
                <a:latin typeface="ProximaNovaACond-Bold"/>
              </a:rPr>
              <a:t>nyiaj</a:t>
            </a:r>
            <a:r>
              <a:rPr lang="en-US" sz="700" i="0" u="none" strike="noStrike" baseline="0" dirty="0">
                <a:latin typeface="ProximaNovaACond-Bold"/>
              </a:rPr>
              <a:t> them </a:t>
            </a:r>
            <a:r>
              <a:rPr lang="en-US" sz="700" i="0" u="none" strike="noStrike" baseline="0" dirty="0" err="1">
                <a:latin typeface="ProximaNovaACond-Bold"/>
              </a:rPr>
              <a:t>ua</a:t>
            </a:r>
            <a:r>
              <a:rPr lang="en-US" sz="700" i="0" u="none" strike="noStrike" baseline="0" dirty="0">
                <a:latin typeface="ProximaNovaACond-Bold"/>
              </a:rPr>
              <a:t> </a:t>
            </a:r>
            <a:r>
              <a:rPr lang="en-US" sz="700" i="0" u="none" strike="noStrike" baseline="0" dirty="0" err="1">
                <a:latin typeface="ProximaNovaACond-Bold"/>
              </a:rPr>
              <a:t>ke</a:t>
            </a:r>
            <a:r>
              <a:rPr lang="en-US" sz="700" i="0" u="none" strike="noStrike" baseline="0" dirty="0">
                <a:latin typeface="ProximaNovaACond-Bold"/>
              </a:rPr>
              <a:t> tau </a:t>
            </a:r>
            <a:r>
              <a:rPr lang="en-US" sz="700" i="0" u="none" strike="noStrike" baseline="0" dirty="0" err="1">
                <a:latin typeface="ProximaNovaACond-Bold"/>
              </a:rPr>
              <a:t>qhia</a:t>
            </a:r>
            <a:r>
              <a:rPr lang="en-US" sz="700" i="0" u="none" strike="noStrike" baseline="0" dirty="0">
                <a:latin typeface="ProximaNovaACond-Bold"/>
              </a:rPr>
              <a:t> </a:t>
            </a:r>
            <a:r>
              <a:rPr lang="en-US" sz="700" i="0" u="none" strike="noStrike" baseline="0" dirty="0" err="1">
                <a:latin typeface="ProximaNovaACond-Bold"/>
              </a:rPr>
              <a:t>hauv</a:t>
            </a:r>
            <a:r>
              <a:rPr lang="en-US" sz="700" i="0" u="none" strike="noStrike" baseline="0" dirty="0">
                <a:latin typeface="ProximaNovaACond-Bold"/>
              </a:rPr>
              <a:t> </a:t>
            </a:r>
            <a:r>
              <a:rPr lang="en-US" sz="700" i="0" u="none" strike="noStrike" baseline="0" dirty="0" err="1">
                <a:latin typeface="ProximaNovaACond-Bold"/>
              </a:rPr>
              <a:t>daim</a:t>
            </a:r>
            <a:r>
              <a:rPr lang="en-US" sz="700" i="0" u="none" strike="noStrike" baseline="0" dirty="0">
                <a:latin typeface="ProximaNovaACond-Bold"/>
              </a:rPr>
              <a:t> </a:t>
            </a:r>
            <a:r>
              <a:rPr lang="en-US" sz="700" i="0" u="none" strike="noStrike" baseline="0" dirty="0" err="1">
                <a:latin typeface="ProximaNovaACond-Bold"/>
              </a:rPr>
              <a:t>ntawv</a:t>
            </a:r>
            <a:r>
              <a:rPr lang="en-US" sz="700" i="0" u="none" strike="noStrike" baseline="0" dirty="0">
                <a:latin typeface="ProximaNovaACond-Bold"/>
              </a:rPr>
              <a:t> </a:t>
            </a:r>
            <a:r>
              <a:rPr lang="en-US" sz="700" i="0" u="none" strike="noStrike" baseline="0" dirty="0" err="1">
                <a:latin typeface="ProximaNovaACond-Bold"/>
              </a:rPr>
              <a:t>qhia</a:t>
            </a:r>
            <a:r>
              <a:rPr lang="en-US" sz="700" i="0" u="none" strike="noStrike" baseline="0" dirty="0">
                <a:latin typeface="ProximaNovaACond-Bold"/>
              </a:rPr>
              <a:t> </a:t>
            </a:r>
            <a:r>
              <a:rPr lang="en-US" sz="700" i="0" u="none" strike="noStrike" baseline="0" dirty="0" err="1">
                <a:latin typeface="ProximaNovaACond-Bold"/>
              </a:rPr>
              <a:t>saum</a:t>
            </a:r>
            <a:r>
              <a:rPr lang="en-US" sz="700" i="0" u="none" strike="noStrike" baseline="0" dirty="0">
                <a:latin typeface="ProximaNovaACond-Bold"/>
              </a:rPr>
              <a:t> </a:t>
            </a:r>
            <a:r>
              <a:rPr lang="en-US" sz="700" i="0" u="none" strike="noStrike" baseline="0" dirty="0" err="1">
                <a:latin typeface="ProximaNovaACond-Bold"/>
              </a:rPr>
              <a:t>toj</a:t>
            </a:r>
            <a:r>
              <a:rPr lang="en-US" sz="700" i="0" u="none" strike="noStrike" baseline="0" dirty="0">
                <a:latin typeface="ProximaNovaACond-Bold"/>
              </a:rPr>
              <a:t> no </a:t>
            </a:r>
            <a:r>
              <a:rPr lang="en-US" sz="700" i="0" u="none" strike="noStrike" baseline="0" dirty="0" err="1">
                <a:latin typeface="ProximaNovaACond-Bold"/>
              </a:rPr>
              <a:t>sawv</a:t>
            </a:r>
            <a:r>
              <a:rPr lang="en-US" sz="700" i="0" u="none" strike="noStrike" baseline="0" dirty="0">
                <a:latin typeface="ProximaNovaACond-Bold"/>
              </a:rPr>
              <a:t> </a:t>
            </a:r>
            <a:r>
              <a:rPr lang="en-US" sz="700" i="0" u="none" strike="noStrike" baseline="0" dirty="0" err="1">
                <a:latin typeface="ProximaNovaACond-Bold"/>
              </a:rPr>
              <a:t>cev</a:t>
            </a:r>
            <a:r>
              <a:rPr lang="en-US" sz="700" i="0" u="none" strike="noStrike" baseline="0" dirty="0">
                <a:latin typeface="ProximaNovaACond-Bold"/>
              </a:rPr>
              <a:t> </a:t>
            </a:r>
            <a:r>
              <a:rPr lang="en-US" sz="700" i="0" u="none" strike="noStrike" baseline="0" dirty="0" err="1">
                <a:latin typeface="ProximaNovaACond-Bold"/>
              </a:rPr>
              <a:t>rau</a:t>
            </a:r>
            <a:r>
              <a:rPr lang="en-US" sz="700" i="0" u="none" strike="noStrike" baseline="0" dirty="0">
                <a:latin typeface="ProximaNovaACond-Bold"/>
              </a:rPr>
              <a:t> </a:t>
            </a:r>
            <a:r>
              <a:rPr lang="en-US" sz="700" i="0" u="none" strike="noStrike" baseline="0" dirty="0" err="1">
                <a:latin typeface="ProximaNovaACond-Bold"/>
              </a:rPr>
              <a:t>tus</a:t>
            </a:r>
            <a:r>
              <a:rPr lang="en-US" sz="700" i="0" u="none" strike="noStrike" baseline="0" dirty="0">
                <a:latin typeface="ProximaNovaACond-Bold"/>
              </a:rPr>
              <a:t> </a:t>
            </a:r>
            <a:r>
              <a:rPr lang="en-US" sz="700" i="0" u="none" strike="noStrike" baseline="0" dirty="0" err="1">
                <a:latin typeface="ProximaNovaACond-Bold"/>
              </a:rPr>
              <a:t>tswv</a:t>
            </a:r>
            <a:r>
              <a:rPr lang="en-US" sz="700" i="0" u="none" strike="noStrike" baseline="0" dirty="0">
                <a:latin typeface="ProximaNovaACond-Bold"/>
              </a:rPr>
              <a:t> </a:t>
            </a:r>
            <a:r>
              <a:rPr lang="en-US" sz="700" i="0" u="none" strike="noStrike" baseline="0" dirty="0" err="1">
                <a:latin typeface="ProximaNovaACond-Bold"/>
              </a:rPr>
              <a:t>cuab</a:t>
            </a:r>
            <a:r>
              <a:rPr lang="en-US" sz="700" i="0" u="none" strike="noStrike" baseline="0" dirty="0">
                <a:latin typeface="ProximaNovaACond-Bold"/>
              </a:rPr>
              <a:t> </a:t>
            </a:r>
            <a:r>
              <a:rPr lang="en-US" sz="700" i="0" u="none" strike="noStrike" baseline="0" dirty="0" err="1">
                <a:latin typeface="ProximaNovaACond-Bold"/>
              </a:rPr>
              <a:t>yuav</a:t>
            </a:r>
            <a:r>
              <a:rPr lang="en-US" sz="700" i="0" u="none" strike="noStrike" baseline="0" dirty="0">
                <a:latin typeface="ProximaNovaACond-Bold"/>
              </a:rPr>
              <a:t> </a:t>
            </a:r>
            <a:r>
              <a:rPr lang="en-US" sz="700" i="0" u="none" strike="noStrike" baseline="0" dirty="0" err="1">
                <a:latin typeface="ProximaNovaACond-Bold"/>
              </a:rPr>
              <a:t>tsum</a:t>
            </a:r>
            <a:r>
              <a:rPr lang="en-US" sz="700" i="0" u="none" strike="noStrike" baseline="0" dirty="0">
                <a:latin typeface="ProximaNovaACond-Bold"/>
              </a:rPr>
              <a:t> them.</a:t>
            </a:r>
          </a:p>
          <a:p>
            <a:pPr algn="l"/>
            <a:r>
              <a:rPr lang="en-US" sz="700" i="0" u="none" strike="noStrike" baseline="0" dirty="0">
                <a:latin typeface="ProximaNovaACond-Bold"/>
              </a:rPr>
              <a:t>* </a:t>
            </a:r>
            <a:r>
              <a:rPr lang="en-US" sz="700" i="0" u="none" strike="noStrike" baseline="0" dirty="0" err="1">
                <a:latin typeface="ProximaNovaACond-Bold"/>
              </a:rPr>
              <a:t>Cov</a:t>
            </a:r>
            <a:r>
              <a:rPr lang="en-US" sz="700" i="0" u="none" strike="noStrike" baseline="0" dirty="0">
                <a:latin typeface="ProximaNovaACond-Bold"/>
              </a:rPr>
              <a:t> </a:t>
            </a:r>
            <a:r>
              <a:rPr lang="en-US" sz="700" i="0" u="none" strike="noStrike" baseline="0" dirty="0" err="1">
                <a:latin typeface="ProximaNovaACond-Bold"/>
              </a:rPr>
              <a:t>txiaj</a:t>
            </a:r>
            <a:r>
              <a:rPr lang="en-US" sz="700" i="0" u="none" strike="noStrike" baseline="0" dirty="0">
                <a:latin typeface="ProximaNovaACond-Bold"/>
              </a:rPr>
              <a:t> </a:t>
            </a:r>
            <a:r>
              <a:rPr lang="en-US" sz="700" i="0" u="none" strike="noStrike" baseline="0" dirty="0" err="1">
                <a:latin typeface="ProximaNovaACond-Bold"/>
              </a:rPr>
              <a:t>ntsig</a:t>
            </a:r>
            <a:r>
              <a:rPr lang="en-US" sz="700" i="0" u="none" strike="noStrike" baseline="0" dirty="0">
                <a:latin typeface="ProximaNovaACond-Bold"/>
              </a:rPr>
              <a:t> </a:t>
            </a:r>
            <a:r>
              <a:rPr lang="en-US" sz="700" i="0" u="none" strike="noStrike" baseline="0" dirty="0" err="1">
                <a:latin typeface="ProximaNovaACond-Bold"/>
              </a:rPr>
              <a:t>nrog</a:t>
            </a:r>
            <a:r>
              <a:rPr lang="en-US" sz="700" i="0" u="none" strike="noStrike" baseline="0" dirty="0">
                <a:latin typeface="ProximaNovaACond-Bold"/>
              </a:rPr>
              <a:t> </a:t>
            </a:r>
            <a:r>
              <a:rPr lang="en-US" sz="700" i="0" u="none" strike="noStrike" baseline="0" dirty="0" err="1">
                <a:latin typeface="ProximaNovaACond-Bold"/>
              </a:rPr>
              <a:t>lub</a:t>
            </a:r>
            <a:r>
              <a:rPr lang="en-US" sz="700" i="0" u="none" strike="noStrike" baseline="0" dirty="0">
                <a:latin typeface="ProximaNovaACond-Bold"/>
              </a:rPr>
              <a:t> </a:t>
            </a:r>
            <a:r>
              <a:rPr lang="en-US" sz="700" i="0" u="none" strike="noStrike" baseline="0" dirty="0" err="1">
                <a:latin typeface="ProximaNovaACond-Bold"/>
              </a:rPr>
              <a:t>hnub</a:t>
            </a:r>
            <a:r>
              <a:rPr lang="en-US" sz="700" i="0" u="none" strike="noStrike" baseline="0" dirty="0">
                <a:latin typeface="ProximaNovaACond-Bold"/>
              </a:rPr>
              <a:t> </a:t>
            </a:r>
            <a:r>
              <a:rPr lang="en-US" sz="700" i="0" u="none" strike="noStrike" baseline="0" dirty="0" err="1">
                <a:latin typeface="ProximaNovaACond-Bold"/>
              </a:rPr>
              <a:t>qub</a:t>
            </a:r>
            <a:r>
              <a:rPr lang="en-US" sz="700" i="0" u="none" strike="noStrike" baseline="0" dirty="0">
                <a:latin typeface="ProximaNovaACond-Bold"/>
              </a:rPr>
              <a:t> ( * ) </a:t>
            </a:r>
            <a:r>
              <a:rPr lang="en-US" sz="700" i="0" u="none" strike="noStrike" baseline="0" dirty="0" err="1">
                <a:latin typeface="ProximaNovaACond-Bold"/>
              </a:rPr>
              <a:t>xav</a:t>
            </a:r>
            <a:r>
              <a:rPr lang="en-US" sz="700" i="0" u="none" strike="noStrike" baseline="0" dirty="0">
                <a:latin typeface="ProximaNovaACond-Bold"/>
              </a:rPr>
              <a:t> </a:t>
            </a:r>
            <a:r>
              <a:rPr lang="en-US" sz="700" i="0" u="none" strike="noStrike" baseline="0" dirty="0" err="1">
                <a:latin typeface="ProximaNovaACond-Bold"/>
              </a:rPr>
              <a:t>kom</a:t>
            </a:r>
            <a:r>
              <a:rPr lang="en-US" sz="700" i="0" u="none" strike="noStrike" baseline="0" dirty="0">
                <a:latin typeface="ProximaNovaACond-Bold"/>
              </a:rPr>
              <a:t> </a:t>
            </a:r>
            <a:r>
              <a:rPr lang="en-US" sz="700" i="0" u="none" strike="noStrike" baseline="0" dirty="0" err="1">
                <a:latin typeface="ProximaNovaACond-Bold"/>
              </a:rPr>
              <a:t>cov</a:t>
            </a:r>
            <a:r>
              <a:rPr lang="en-US" sz="700" i="0" u="none" strike="noStrike" baseline="0" dirty="0">
                <a:latin typeface="ProximaNovaACond-Bold"/>
              </a:rPr>
              <a:t> </a:t>
            </a:r>
            <a:r>
              <a:rPr lang="en-US" sz="700" i="0" u="none" strike="noStrike" baseline="0" dirty="0" err="1">
                <a:latin typeface="ProximaNovaACond-Bold"/>
              </a:rPr>
              <a:t>nyiaj</a:t>
            </a:r>
            <a:r>
              <a:rPr lang="en-US" sz="700" i="0" u="none" strike="noStrike" baseline="0" dirty="0">
                <a:latin typeface="ProximaNovaACond-Bold"/>
              </a:rPr>
              <a:t> </a:t>
            </a:r>
            <a:r>
              <a:rPr lang="en-US" sz="700" i="0" u="none" strike="noStrike" baseline="0" dirty="0" err="1">
                <a:latin typeface="ProximaNovaACond-Bold"/>
              </a:rPr>
              <a:t>txiav</a:t>
            </a:r>
            <a:r>
              <a:rPr lang="en-US" sz="700" i="0" u="none" strike="noStrike" baseline="0" dirty="0">
                <a:latin typeface="ProximaNovaACond-Bold"/>
              </a:rPr>
              <a:t> </a:t>
            </a:r>
            <a:r>
              <a:rPr lang="en-US" sz="700" i="0" u="none" strike="noStrike" baseline="0" dirty="0" err="1">
                <a:latin typeface="ProximaNovaACond-Bold"/>
              </a:rPr>
              <a:t>tawm</a:t>
            </a:r>
            <a:r>
              <a:rPr lang="en-US" sz="700" i="0" u="none" strike="noStrike" baseline="0" dirty="0">
                <a:latin typeface="ProximaNovaACond-Bold"/>
              </a:rPr>
              <a:t> </a:t>
            </a:r>
            <a:r>
              <a:rPr lang="en-US" sz="700" i="0" u="none" strike="noStrike" baseline="0" dirty="0" err="1">
                <a:latin typeface="ProximaNovaACond-Bold"/>
              </a:rPr>
              <a:t>ua</a:t>
            </a:r>
            <a:r>
              <a:rPr lang="en-US" sz="700" i="0" u="none" strike="noStrike" baseline="0" dirty="0">
                <a:latin typeface="ProximaNovaACond-Bold"/>
              </a:rPr>
              <a:t> </a:t>
            </a:r>
            <a:r>
              <a:rPr lang="en-US" sz="700" i="0" u="none" strike="noStrike" baseline="0" dirty="0" err="1">
                <a:latin typeface="ProximaNovaACond-Bold"/>
              </a:rPr>
              <a:t>ntej</a:t>
            </a:r>
            <a:r>
              <a:rPr lang="en-US" sz="700" i="0" u="none" strike="noStrike" baseline="0" dirty="0">
                <a:latin typeface="ProximaNovaACond-Bold"/>
              </a:rPr>
              <a:t> </a:t>
            </a:r>
            <a:r>
              <a:rPr lang="en-US" sz="700" i="0" u="none" strike="noStrike" baseline="0" dirty="0" err="1">
                <a:latin typeface="ProximaNovaACond-Bold"/>
              </a:rPr>
              <a:t>qhov</a:t>
            </a:r>
            <a:r>
              <a:rPr lang="en-US" sz="700" i="0" u="none" strike="noStrike" baseline="0" dirty="0">
                <a:latin typeface="ProximaNovaACond-Bold"/>
              </a:rPr>
              <a:t> </a:t>
            </a:r>
            <a:r>
              <a:rPr lang="en-US" sz="700" i="0" u="none" strike="noStrike" baseline="0" dirty="0" err="1">
                <a:latin typeface="ProximaNovaACond-Bold"/>
              </a:rPr>
              <a:t>phiaj</a:t>
            </a:r>
            <a:r>
              <a:rPr lang="en-US" sz="700" i="0" u="none" strike="noStrike" baseline="0" dirty="0">
                <a:latin typeface="ProximaNovaACond-Bold"/>
              </a:rPr>
              <a:t> </a:t>
            </a:r>
            <a:r>
              <a:rPr lang="en-US" sz="700" i="0" u="none" strike="noStrike" baseline="0" dirty="0" err="1">
                <a:latin typeface="ProximaNovaACond-Bold"/>
              </a:rPr>
              <a:t>xwm</a:t>
            </a:r>
            <a:r>
              <a:rPr lang="en-US" sz="700" i="0" u="none" strike="noStrike" baseline="0" dirty="0">
                <a:latin typeface="ProximaNovaACond-Bold"/>
              </a:rPr>
              <a:t> </a:t>
            </a:r>
            <a:r>
              <a:rPr lang="en-US" sz="700" i="0" u="none" strike="noStrike" baseline="0" dirty="0" err="1">
                <a:latin typeface="ProximaNovaACond-Bold"/>
              </a:rPr>
              <a:t>pib</a:t>
            </a:r>
            <a:r>
              <a:rPr lang="en-US" sz="700" i="0" u="none" strike="noStrike" baseline="0" dirty="0">
                <a:latin typeface="ProximaNovaACond-Bold"/>
              </a:rPr>
              <a:t>.</a:t>
            </a:r>
            <a:endParaRPr lang="en-US" sz="7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5A17F0E-9173-3939-2FD1-EB9DF8F5626C}"/>
              </a:ext>
            </a:extLst>
          </p:cNvPr>
          <p:cNvSpPr txBox="1">
            <a:spLocks/>
          </p:cNvSpPr>
          <p:nvPr/>
        </p:nvSpPr>
        <p:spPr>
          <a:xfrm>
            <a:off x="2704329" y="5562373"/>
            <a:ext cx="6733823" cy="371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1313" indent="-34131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b="0" u="non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804863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804863" algn="l"/>
              </a:tabLst>
              <a:defRPr sz="2000" b="0" u="non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1738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 b="0" u="non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51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b="0" u="non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16138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b="0" u="non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Nce</a:t>
            </a:r>
            <a:r>
              <a:rPr lang="en-US" sz="18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siab</a:t>
            </a:r>
            <a:r>
              <a:rPr lang="en-US" sz="18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tshaj</a:t>
            </a:r>
            <a:r>
              <a:rPr lang="en-US" sz="18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plaws</a:t>
            </a:r>
            <a:r>
              <a:rPr lang="en-US" sz="18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rau</a:t>
            </a:r>
            <a:r>
              <a:rPr lang="en-US" sz="18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kev</a:t>
            </a:r>
            <a:r>
              <a:rPr lang="en-US" sz="18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kho</a:t>
            </a:r>
            <a:r>
              <a:rPr lang="en-US" sz="18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hniav</a:t>
            </a:r>
            <a:r>
              <a:rPr lang="en-US" sz="18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thiab</a:t>
            </a:r>
            <a:r>
              <a:rPr lang="en-US" sz="18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Ua</a:t>
            </a:r>
            <a:r>
              <a:rPr lang="en-US" sz="18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Hniav</a:t>
            </a:r>
            <a:r>
              <a:rPr lang="en-US" sz="18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Cuav</a:t>
            </a:r>
            <a:r>
              <a:rPr lang="en-US" sz="18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!</a:t>
            </a:r>
          </a:p>
        </p:txBody>
      </p:sp>
      <p:pic>
        <p:nvPicPr>
          <p:cNvPr id="9" name="Picture 2" descr="Dentist Near Me | Dentist Directory | Delta Dental Providers">
            <a:extLst>
              <a:ext uri="{FF2B5EF4-FFF2-40B4-BE49-F238E27FC236}">
                <a16:creationId xmlns:a16="http://schemas.microsoft.com/office/drawing/2014/main" id="{25A47891-A20F-6667-5A98-61C3D71641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5" t="32991" r="11451" b="27433"/>
          <a:stretch/>
        </p:blipFill>
        <p:spPr bwMode="auto">
          <a:xfrm>
            <a:off x="9268410" y="384517"/>
            <a:ext cx="2304462" cy="62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BEA8BD8-1A8C-F5BB-C6A7-82B8380E1106}"/>
              </a:ext>
            </a:extLst>
          </p:cNvPr>
          <p:cNvSpPr/>
          <p:nvPr/>
        </p:nvSpPr>
        <p:spPr>
          <a:xfrm>
            <a:off x="10117124" y="5620629"/>
            <a:ext cx="1455749" cy="805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15B07F21-37E0-5E20-DBFD-40E5D21D68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05" y="5482556"/>
            <a:ext cx="870467" cy="106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54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426AA-7129-4055-9CF7-6D2B4C21D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607" y="528121"/>
            <a:ext cx="11003268" cy="720618"/>
          </a:xfrm>
        </p:spPr>
        <p:txBody>
          <a:bodyPr/>
          <a:lstStyle/>
          <a:p>
            <a:r>
              <a:rPr lang="en-US" dirty="0"/>
              <a:t>PHIAJ </a:t>
            </a:r>
            <a:r>
              <a:rPr lang="en-US" dirty="0" err="1"/>
              <a:t>xWM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18404-6A62-42E3-83AB-A1BBAE53F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Arial Narrow"/>
              </a:rPr>
              <a:t>Zoo </a:t>
            </a:r>
            <a:r>
              <a:rPr lang="en-US" dirty="0" err="1">
                <a:sym typeface="Arial Narrow"/>
              </a:rPr>
              <a:t>siab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txais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tos</a:t>
            </a:r>
            <a:endParaRPr lang="en-US" dirty="0">
              <a:sym typeface="Arial Narrow"/>
            </a:endParaRPr>
          </a:p>
          <a:p>
            <a:r>
              <a:rPr lang="en-US" dirty="0">
                <a:sym typeface="Arial Narrow"/>
              </a:rPr>
              <a:t>Kev </a:t>
            </a:r>
            <a:r>
              <a:rPr lang="en-US" dirty="0" err="1">
                <a:sym typeface="Arial Narrow"/>
              </a:rPr>
              <a:t>hloov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pauv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hauv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xyoo</a:t>
            </a:r>
            <a:r>
              <a:rPr lang="en-US" dirty="0">
                <a:sym typeface="Arial Narrow"/>
              </a:rPr>
              <a:t> 2023</a:t>
            </a:r>
          </a:p>
          <a:p>
            <a:r>
              <a:rPr lang="en-US" dirty="0">
                <a:sym typeface="Arial Narrow"/>
              </a:rPr>
              <a:t>Kev </a:t>
            </a:r>
            <a:r>
              <a:rPr lang="en-US" dirty="0" err="1">
                <a:sym typeface="Arial Narrow"/>
              </a:rPr>
              <a:t>tsim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nyog</a:t>
            </a:r>
            <a:r>
              <a:rPr lang="en-US" dirty="0">
                <a:sym typeface="Arial Narrow"/>
              </a:rPr>
              <a:t> tau </a:t>
            </a:r>
            <a:r>
              <a:rPr lang="en-US" dirty="0" err="1">
                <a:sym typeface="Arial Narrow"/>
              </a:rPr>
              <a:t>kev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pab</a:t>
            </a:r>
            <a:endParaRPr lang="en-US" dirty="0">
              <a:sym typeface="Arial Narrow"/>
            </a:endParaRPr>
          </a:p>
          <a:p>
            <a:r>
              <a:rPr lang="en-US" dirty="0" err="1">
                <a:sym typeface="Arial Narrow"/>
              </a:rPr>
              <a:t>Cov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txiaj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ntsig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ntawm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xyoo</a:t>
            </a:r>
            <a:r>
              <a:rPr lang="en-US" dirty="0">
                <a:sym typeface="Arial Narrow"/>
              </a:rPr>
              <a:t> 2023</a:t>
            </a:r>
          </a:p>
          <a:p>
            <a:r>
              <a:rPr lang="en-US" dirty="0" err="1">
                <a:sym typeface="Arial Narrow"/>
              </a:rPr>
              <a:t>Txheej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txheem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kev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sau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npe</a:t>
            </a:r>
            <a:endParaRPr lang="en-US" dirty="0">
              <a:sym typeface="Arial Narrow"/>
            </a:endParaRPr>
          </a:p>
          <a:p>
            <a:r>
              <a:rPr lang="en-US" dirty="0">
                <a:sym typeface="Arial Narrow"/>
              </a:rPr>
              <a:t>Kev </a:t>
            </a:r>
            <a:r>
              <a:rPr lang="en-US" dirty="0" err="1">
                <a:sym typeface="Arial Narrow"/>
              </a:rPr>
              <a:t>sau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npe</a:t>
            </a:r>
            <a:endParaRPr lang="en-US" dirty="0">
              <a:sym typeface="Arial Narrow"/>
            </a:endParaRPr>
          </a:p>
          <a:p>
            <a:r>
              <a:rPr lang="en-US" dirty="0" err="1">
                <a:sym typeface="Arial Narrow"/>
              </a:rPr>
              <a:t>Cov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lus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nug</a:t>
            </a: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8716816-F1A5-4662-8D6B-27CCB1A6038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9017" y="1609051"/>
            <a:ext cx="5952983" cy="3874741"/>
          </a:xfr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EB56C2-EB88-49FC-9422-AE5B27935C4F}"/>
              </a:ext>
            </a:extLst>
          </p:cNvPr>
          <p:cNvCxnSpPr/>
          <p:nvPr/>
        </p:nvCxnSpPr>
        <p:spPr>
          <a:xfrm>
            <a:off x="12319279" y="6142144"/>
            <a:ext cx="0" cy="99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A9F74-6D09-412A-A89B-AEF32CF19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6A82-7052-4F19-AA33-DE09AC459DC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E99DE6-2904-EBC3-C8E6-D62C38E2FCFF}"/>
              </a:ext>
            </a:extLst>
          </p:cNvPr>
          <p:cNvSpPr/>
          <p:nvPr/>
        </p:nvSpPr>
        <p:spPr>
          <a:xfrm>
            <a:off x="10117124" y="5620629"/>
            <a:ext cx="1455749" cy="805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E849E7E2-3E26-F027-FEDB-FF861DDE6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05" y="5482556"/>
            <a:ext cx="870467" cy="106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884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E1726A6-F745-498D-9982-BD8A08D485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Qhov</a:t>
            </a:r>
            <a:r>
              <a:rPr lang="en-US" dirty="0"/>
              <a:t> </a:t>
            </a:r>
            <a:r>
              <a:rPr lang="en-US" dirty="0" err="1"/>
              <a:t>Muag</a:t>
            </a:r>
            <a:r>
              <a:rPr lang="en-US" dirty="0"/>
              <a:t> </a:t>
            </a:r>
            <a:r>
              <a:rPr lang="en-US" dirty="0" err="1"/>
              <a:t>Pom</a:t>
            </a:r>
            <a:r>
              <a:rPr lang="en-US" dirty="0"/>
              <a:t> Kev</a:t>
            </a:r>
          </a:p>
        </p:txBody>
      </p:sp>
    </p:spTree>
    <p:extLst>
      <p:ext uri="{BB962C8B-B14F-4D97-AF65-F5344CB8AC3E}">
        <p14:creationId xmlns:p14="http://schemas.microsoft.com/office/powerpoint/2010/main" val="3737679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6190C-6EAA-43FB-A784-F97ECEDC9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607" y="480004"/>
            <a:ext cx="11003268" cy="720618"/>
          </a:xfrm>
        </p:spPr>
        <p:txBody>
          <a:bodyPr/>
          <a:lstStyle/>
          <a:p>
            <a:r>
              <a:rPr lang="en-US" sz="2400" dirty="0" err="1"/>
              <a:t>Qhov</a:t>
            </a:r>
            <a:r>
              <a:rPr lang="en-US" sz="2400" dirty="0"/>
              <a:t> </a:t>
            </a:r>
            <a:r>
              <a:rPr lang="en-US" sz="2400" dirty="0" err="1"/>
              <a:t>tswj</a:t>
            </a:r>
            <a:r>
              <a:rPr lang="en-US" sz="2400" dirty="0"/>
              <a:t> </a:t>
            </a:r>
            <a:r>
              <a:rPr lang="en-US" sz="2400" dirty="0" err="1"/>
              <a:t>xeeb</a:t>
            </a:r>
            <a:r>
              <a:rPr lang="en-US" sz="2400" dirty="0"/>
              <a:t> </a:t>
            </a:r>
            <a:r>
              <a:rPr lang="en-US" sz="2400" dirty="0" err="1"/>
              <a:t>ntawm</a:t>
            </a:r>
            <a:r>
              <a:rPr lang="en-US" sz="2400" dirty="0"/>
              <a:t> </a:t>
            </a:r>
            <a:r>
              <a:rPr lang="en-US" sz="2400" dirty="0" err="1"/>
              <a:t>kev</a:t>
            </a:r>
            <a:r>
              <a:rPr lang="en-US" sz="2400" dirty="0"/>
              <a:t> </a:t>
            </a:r>
            <a:r>
              <a:rPr lang="en-US" sz="2400" dirty="0" err="1"/>
              <a:t>npaj</a:t>
            </a:r>
            <a:r>
              <a:rPr lang="en-US" sz="2400" dirty="0"/>
              <a:t> </a:t>
            </a:r>
            <a:r>
              <a:rPr lang="en-US" sz="2400" dirty="0" err="1"/>
              <a:t>lub</a:t>
            </a:r>
            <a:r>
              <a:rPr lang="en-US" sz="2400" dirty="0"/>
              <a:t> </a:t>
            </a:r>
            <a:r>
              <a:rPr lang="en-US" sz="2400" dirty="0" err="1"/>
              <a:t>zeem</a:t>
            </a:r>
            <a:r>
              <a:rPr lang="en-US" sz="2400" dirty="0"/>
              <a:t> </a:t>
            </a:r>
            <a:r>
              <a:rPr lang="en-US" sz="2400" dirty="0" err="1"/>
              <a:t>muag</a:t>
            </a:r>
            <a:endParaRPr lang="en-US" sz="2400" dirty="0"/>
          </a:p>
        </p:txBody>
      </p:sp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49C179E0-BC11-48BF-874B-B26028B4D6A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1302" y="1557882"/>
            <a:ext cx="4260703" cy="369482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3B627D1-9898-4B9C-8200-670D9FE5A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6A82-7052-4F19-AA33-DE09AC459DCD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2" descr="DeltaVision | Delta Dental of Wisconsin">
            <a:extLst>
              <a:ext uri="{FF2B5EF4-FFF2-40B4-BE49-F238E27FC236}">
                <a16:creationId xmlns:a16="http://schemas.microsoft.com/office/drawing/2014/main" id="{AFFFC4DA-BB20-EC04-C279-E713C8662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984" y="295191"/>
            <a:ext cx="1297293" cy="84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CD89AC5-0268-EA58-177B-9B80D3DF38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426784"/>
              </p:ext>
            </p:extLst>
          </p:nvPr>
        </p:nvGraphicFramePr>
        <p:xfrm>
          <a:off x="932347" y="1557882"/>
          <a:ext cx="6515200" cy="454302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04192">
                  <a:extLst>
                    <a:ext uri="{9D8B030D-6E8A-4147-A177-3AD203B41FA5}">
                      <a16:colId xmlns:a16="http://schemas.microsoft.com/office/drawing/2014/main" val="561264643"/>
                    </a:ext>
                  </a:extLst>
                </a:gridCol>
                <a:gridCol w="1855504">
                  <a:extLst>
                    <a:ext uri="{9D8B030D-6E8A-4147-A177-3AD203B41FA5}">
                      <a16:colId xmlns:a16="http://schemas.microsoft.com/office/drawing/2014/main" val="2826004833"/>
                    </a:ext>
                  </a:extLst>
                </a:gridCol>
                <a:gridCol w="1855504">
                  <a:extLst>
                    <a:ext uri="{9D8B030D-6E8A-4147-A177-3AD203B41FA5}">
                      <a16:colId xmlns:a16="http://schemas.microsoft.com/office/drawing/2014/main" val="264595523"/>
                    </a:ext>
                  </a:extLst>
                </a:gridCol>
              </a:tblGrid>
              <a:tr h="474284">
                <a:tc rowSpan="2"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  <a:tabLst/>
                        <a:defRPr/>
                      </a:pPr>
                      <a:r>
                        <a:rPr lang="en-US" sz="1400" b="1" i="0" u="none" strike="noStrike" cap="none" baseline="0" dirty="0" err="1">
                          <a:solidFill>
                            <a:schemeClr val="bg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Cov</a:t>
                      </a:r>
                      <a:r>
                        <a:rPr lang="en-US" sz="1400" b="1" i="0" u="none" strike="noStrike" cap="none" baseline="0" dirty="0">
                          <a:solidFill>
                            <a:schemeClr val="bg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400" b="1" i="0" u="none" strike="noStrike" cap="none" baseline="0" dirty="0" err="1">
                          <a:solidFill>
                            <a:schemeClr val="bg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txiaj</a:t>
                      </a:r>
                      <a:r>
                        <a:rPr lang="en-US" sz="1400" b="1" i="0" u="none" strike="noStrike" cap="none" baseline="0" dirty="0">
                          <a:solidFill>
                            <a:schemeClr val="bg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400" b="1" i="0" u="none" strike="noStrike" cap="none" baseline="0" dirty="0" err="1">
                          <a:solidFill>
                            <a:schemeClr val="bg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ntsig</a:t>
                      </a:r>
                      <a:r>
                        <a:rPr lang="en-US" sz="1400" b="1" i="0" u="none" strike="noStrike" cap="none" baseline="0" dirty="0">
                          <a:solidFill>
                            <a:schemeClr val="bg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400" b="1" i="0" u="none" strike="noStrike" cap="none" baseline="0" dirty="0" err="1">
                          <a:solidFill>
                            <a:schemeClr val="bg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ntawm</a:t>
                      </a:r>
                      <a:r>
                        <a:rPr lang="en-US" sz="1400" b="1" i="0" u="none" strike="noStrike" cap="none" baseline="0" dirty="0">
                          <a:solidFill>
                            <a:schemeClr val="bg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400" b="1" i="0" u="none" strike="noStrike" cap="none" baseline="0" dirty="0" err="1">
                          <a:solidFill>
                            <a:schemeClr val="bg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lub</a:t>
                      </a:r>
                      <a:r>
                        <a:rPr lang="en-US" sz="1400" b="1" i="0" u="none" strike="noStrike" cap="none" baseline="0" dirty="0">
                          <a:solidFill>
                            <a:schemeClr val="bg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400" b="1" i="0" u="none" strike="noStrike" cap="none" baseline="0" dirty="0" err="1">
                          <a:solidFill>
                            <a:schemeClr val="bg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zeem</a:t>
                      </a:r>
                      <a:r>
                        <a:rPr lang="en-US" sz="1400" b="1" i="0" u="none" strike="noStrike" cap="none" baseline="0" dirty="0">
                          <a:solidFill>
                            <a:schemeClr val="bg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400" b="1" i="0" u="none" strike="noStrike" cap="none" baseline="0" dirty="0" err="1">
                          <a:solidFill>
                            <a:schemeClr val="bg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muag</a:t>
                      </a:r>
                      <a:endParaRPr lang="en-US" sz="1400" b="1" i="0" u="none" strike="noStrike" cap="none" baseline="0" dirty="0">
                        <a:solidFill>
                          <a:schemeClr val="bg1"/>
                        </a:solidFill>
                        <a:latin typeface="+mn-lt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64669" marR="64669" marT="34294" marB="34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+mn-lt"/>
                        </a:rPr>
                        <a:t>EyeMed Vision</a:t>
                      </a:r>
                    </a:p>
                  </a:txBody>
                  <a:tcPr marL="64669" marR="64669" marT="34294" marB="3429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86225" marR="86225" marT="45725" marB="45725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886622"/>
                  </a:ext>
                </a:extLst>
              </a:tr>
              <a:tr h="304672">
                <a:tc v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endParaRPr lang="en-US" sz="1200" b="1" i="0" u="none" strike="noStrike" cap="none" baseline="0" dirty="0">
                        <a:solidFill>
                          <a:schemeClr val="bg1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86225" marR="86225" marT="45725" marB="45725" anchor="ctr">
                    <a:lnL w="28575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err="1">
                          <a:solidFill>
                            <a:schemeClr val="bg1"/>
                          </a:solidFill>
                          <a:latin typeface="+mn-lt"/>
                        </a:rPr>
                        <a:t>Hauv</a:t>
                      </a:r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-Network </a:t>
                      </a:r>
                      <a:r>
                        <a:rPr lang="en-US" sz="1100" b="1" dirty="0" err="1">
                          <a:solidFill>
                            <a:schemeClr val="bg1"/>
                          </a:solidFill>
                          <a:latin typeface="+mn-lt"/>
                        </a:rPr>
                        <a:t>khau</a:t>
                      </a:r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en-US" sz="1100" b="1" dirty="0" err="1">
                          <a:solidFill>
                            <a:schemeClr val="bg1"/>
                          </a:solidFill>
                          <a:latin typeface="+mn-lt"/>
                        </a:rPr>
                        <a:t>xwb</a:t>
                      </a:r>
                      <a:endParaRPr lang="en-US" sz="11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64669" marR="64669" marT="34294" marB="3429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err="1">
                          <a:solidFill>
                            <a:schemeClr val="bg1"/>
                          </a:solidFill>
                          <a:latin typeface="+mn-lt"/>
                        </a:rPr>
                        <a:t>Tawm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chemeClr val="bg1"/>
                          </a:solidFill>
                          <a:latin typeface="+mn-lt"/>
                        </a:rPr>
                        <a:t>hauv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+mn-lt"/>
                        </a:rPr>
                        <a:t>-Network</a:t>
                      </a:r>
                    </a:p>
                  </a:txBody>
                  <a:tcPr marL="64669" marR="64669" marT="34294" marB="3429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144618"/>
                  </a:ext>
                </a:extLst>
              </a:tr>
              <a:tr h="51687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6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Kev </a:t>
                      </a:r>
                      <a:r>
                        <a:rPr lang="en-US" sz="16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Xeem</a:t>
                      </a:r>
                      <a:endParaRPr lang="en-US" sz="1600" b="1" i="0" u="none" strike="noStrike" cap="none" baseline="0" dirty="0">
                        <a:solidFill>
                          <a:schemeClr val="dk1"/>
                        </a:solidFill>
                        <a:latin typeface="+mn-lt"/>
                        <a:ea typeface="Arial Narrow"/>
                        <a:cs typeface="Arial Narrow"/>
                        <a:sym typeface="Arial Narrow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6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(</a:t>
                      </a:r>
                      <a:r>
                        <a:rPr lang="en-US" sz="16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ib</a:t>
                      </a:r>
                      <a:r>
                        <a:rPr lang="en-US" sz="16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6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zaug</a:t>
                      </a:r>
                      <a:r>
                        <a:rPr lang="en-US" sz="16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6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txhuas</a:t>
                      </a:r>
                      <a:r>
                        <a:rPr lang="en-US" sz="16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12 </a:t>
                      </a:r>
                      <a:r>
                        <a:rPr lang="en-US" sz="16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lub</a:t>
                      </a:r>
                      <a:r>
                        <a:rPr lang="en-US" sz="16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6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hli</a:t>
                      </a:r>
                      <a:r>
                        <a:rPr lang="en-US" sz="16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)</a:t>
                      </a:r>
                    </a:p>
                  </a:txBody>
                  <a:tcPr marL="64669" marR="64669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$10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+mn-lt"/>
                        </a:rPr>
                        <a:t>Txog</a:t>
                      </a:r>
                      <a:r>
                        <a:rPr lang="en-US" sz="1400" dirty="0">
                          <a:latin typeface="+mn-lt"/>
                        </a:rPr>
                        <a:t> li $35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909868"/>
                  </a:ext>
                </a:extLst>
              </a:tr>
              <a:tr h="4539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  <a:tabLst/>
                        <a:defRPr/>
                      </a:pPr>
                      <a:r>
                        <a:rPr lang="en-US" sz="16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Khoom</a:t>
                      </a:r>
                      <a:r>
                        <a:rPr lang="en-US" sz="16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6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siv</a:t>
                      </a:r>
                      <a:r>
                        <a:rPr lang="en-US" sz="16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copay</a:t>
                      </a:r>
                    </a:p>
                  </a:txBody>
                  <a:tcPr marL="64669" marR="64669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$10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lt"/>
                        </a:rPr>
                        <a:t>N/A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614404"/>
                  </a:ext>
                </a:extLst>
              </a:tr>
              <a:tr h="51687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6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Lenses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  <a:tabLst/>
                        <a:defRPr/>
                      </a:pPr>
                      <a:r>
                        <a:rPr lang="en-US" sz="16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(</a:t>
                      </a:r>
                      <a:r>
                        <a:rPr lang="en-US" sz="16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ib</a:t>
                      </a:r>
                      <a:r>
                        <a:rPr lang="en-US" sz="16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6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zaug</a:t>
                      </a:r>
                      <a:r>
                        <a:rPr lang="en-US" sz="16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6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txhuas</a:t>
                      </a:r>
                      <a:r>
                        <a:rPr lang="en-US" sz="16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12 </a:t>
                      </a:r>
                      <a:r>
                        <a:rPr lang="en-US" sz="16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lub</a:t>
                      </a:r>
                      <a:r>
                        <a:rPr lang="en-US" sz="16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6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hli</a:t>
                      </a:r>
                      <a:r>
                        <a:rPr lang="en-US" sz="16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)</a:t>
                      </a:r>
                    </a:p>
                  </a:txBody>
                  <a:tcPr marL="64669" marR="64669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lt"/>
                      </a:endParaRP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+mn-lt"/>
                      </a:endParaRP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5259627"/>
                  </a:ext>
                </a:extLst>
              </a:tr>
              <a:tr h="2962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  <a:tabLst/>
                        <a:defRPr/>
                      </a:pPr>
                      <a:r>
                        <a:rPr lang="en-US" sz="16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Ib</a:t>
                      </a:r>
                      <a:r>
                        <a:rPr lang="en-US" sz="16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6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lub</a:t>
                      </a:r>
                      <a:r>
                        <a:rPr lang="en-US" sz="16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6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zeem</a:t>
                      </a:r>
                      <a:r>
                        <a:rPr lang="en-US" sz="16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6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muag</a:t>
                      </a:r>
                      <a:endParaRPr lang="en-US" sz="1600" b="0" i="0" u="none" strike="noStrike" cap="none" baseline="0" dirty="0">
                        <a:solidFill>
                          <a:schemeClr val="dk1"/>
                        </a:solidFill>
                        <a:latin typeface="+mn-lt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64669" marR="64669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$10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4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Txog</a:t>
                      </a:r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li $25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36451"/>
                  </a:ext>
                </a:extLst>
              </a:tr>
              <a:tr h="2962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  <a:tabLst/>
                        <a:defRPr/>
                      </a:pPr>
                      <a:r>
                        <a:rPr lang="en-US" sz="16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Bifocal</a:t>
                      </a:r>
                    </a:p>
                  </a:txBody>
                  <a:tcPr marL="64669" marR="64669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$10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4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Txog</a:t>
                      </a:r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li $40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379572"/>
                  </a:ext>
                </a:extLst>
              </a:tr>
              <a:tr h="2962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  <a:tabLst/>
                        <a:defRPr/>
                      </a:pPr>
                      <a:r>
                        <a:rPr lang="en-US" sz="16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Trifocal</a:t>
                      </a:r>
                    </a:p>
                  </a:txBody>
                  <a:tcPr marL="64669" marR="64669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$10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4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Txog</a:t>
                      </a:r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li $55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0973968"/>
                  </a:ext>
                </a:extLst>
              </a:tr>
              <a:tr h="51687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6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Frames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  <a:tabLst/>
                        <a:defRPr/>
                      </a:pPr>
                      <a:r>
                        <a:rPr lang="en-US" sz="16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(</a:t>
                      </a:r>
                      <a:r>
                        <a:rPr lang="en-US" sz="16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ib</a:t>
                      </a:r>
                      <a:r>
                        <a:rPr lang="en-US" sz="16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6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zaug</a:t>
                      </a:r>
                      <a:r>
                        <a:rPr lang="en-US" sz="16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6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txhuas</a:t>
                      </a:r>
                      <a:r>
                        <a:rPr lang="en-US" sz="16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24 </a:t>
                      </a:r>
                      <a:r>
                        <a:rPr lang="en-US" sz="16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lub</a:t>
                      </a:r>
                      <a:r>
                        <a:rPr lang="en-US" sz="16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6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hli</a:t>
                      </a:r>
                      <a:r>
                        <a:rPr lang="en-US" sz="16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)</a:t>
                      </a:r>
                    </a:p>
                  </a:txBody>
                  <a:tcPr marL="64669" marR="64669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Mus </a:t>
                      </a:r>
                      <a:r>
                        <a:rPr lang="en-US" sz="14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txog</a:t>
                      </a:r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$130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4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Txog</a:t>
                      </a:r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li $65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563253"/>
                  </a:ext>
                </a:extLst>
              </a:tr>
              <a:tr h="73748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6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Contact Lenses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  <a:tabLst/>
                        <a:defRPr/>
                      </a:pPr>
                      <a:r>
                        <a:rPr lang="en-US" sz="16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(</a:t>
                      </a:r>
                      <a:r>
                        <a:rPr lang="en-US" sz="16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ib</a:t>
                      </a:r>
                      <a:r>
                        <a:rPr lang="en-US" sz="16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6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zaug</a:t>
                      </a:r>
                      <a:r>
                        <a:rPr lang="en-US" sz="16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6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txhuas</a:t>
                      </a:r>
                      <a:r>
                        <a:rPr lang="en-US" sz="16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12 </a:t>
                      </a:r>
                      <a:r>
                        <a:rPr lang="en-US" sz="16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lub</a:t>
                      </a:r>
                      <a:r>
                        <a:rPr lang="en-US" sz="16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6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hli</a:t>
                      </a:r>
                      <a:r>
                        <a:rPr lang="en-US" sz="16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; yam </a:t>
                      </a:r>
                      <a:r>
                        <a:rPr lang="en-US" sz="16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tsi</a:t>
                      </a:r>
                      <a:r>
                        <a:rPr lang="en-US" sz="16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6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siv</a:t>
                      </a:r>
                      <a:r>
                        <a:rPr lang="en-US" sz="16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6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tsom</a:t>
                      </a:r>
                      <a:r>
                        <a:rPr lang="en-US" sz="16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6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iav</a:t>
                      </a:r>
                      <a:r>
                        <a:rPr lang="en-US" sz="16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)</a:t>
                      </a:r>
                    </a:p>
                  </a:txBody>
                  <a:tcPr marL="64669" marR="64669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Mus </a:t>
                      </a:r>
                      <a:r>
                        <a:rPr lang="en-US" sz="14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txog</a:t>
                      </a:r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$120;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4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lis</a:t>
                      </a:r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4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ntawm</a:t>
                      </a:r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15%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4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Txog</a:t>
                      </a:r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li $96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918469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929C0DA4-47BF-F55C-DA05-970E9738AFAE}"/>
              </a:ext>
            </a:extLst>
          </p:cNvPr>
          <p:cNvSpPr/>
          <p:nvPr/>
        </p:nvSpPr>
        <p:spPr>
          <a:xfrm>
            <a:off x="10117124" y="5620629"/>
            <a:ext cx="1455749" cy="805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4910407D-333C-A284-A9CF-213C7ABEBC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05" y="5482556"/>
            <a:ext cx="870467" cy="106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018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76B7F-7C98-511C-3A58-DB54CF7757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835" y="6062016"/>
            <a:ext cx="11564527" cy="777164"/>
          </a:xfrm>
        </p:spPr>
        <p:txBody>
          <a:bodyPr/>
          <a:lstStyle/>
          <a:p>
            <a:r>
              <a:rPr lang="en-US" dirty="0"/>
              <a:t>Flexible Spending Accounts (</a:t>
            </a:r>
            <a:r>
              <a:rPr lang="en-US" dirty="0" err="1"/>
              <a:t>Cov</a:t>
            </a:r>
            <a:r>
              <a:rPr lang="en-US" dirty="0"/>
              <a:t> As </a:t>
            </a:r>
            <a:r>
              <a:rPr lang="en-US" dirty="0" err="1"/>
              <a:t>Khauj</a:t>
            </a:r>
            <a:r>
              <a:rPr lang="en-US" dirty="0"/>
              <a:t> </a:t>
            </a:r>
            <a:r>
              <a:rPr lang="en-US" dirty="0" err="1"/>
              <a:t>Siv</a:t>
            </a:r>
            <a:r>
              <a:rPr lang="en-US" dirty="0"/>
              <a:t> </a:t>
            </a:r>
            <a:r>
              <a:rPr lang="en-US" dirty="0" err="1"/>
              <a:t>Nyiaj</a:t>
            </a:r>
            <a:r>
              <a:rPr lang="en-US" dirty="0"/>
              <a:t> </a:t>
            </a:r>
            <a:r>
              <a:rPr lang="en-US" dirty="0" err="1"/>
              <a:t>Yooj</a:t>
            </a:r>
            <a:r>
              <a:rPr lang="en-US" dirty="0"/>
              <a:t> </a:t>
            </a:r>
            <a:r>
              <a:rPr lang="en-US" dirty="0" err="1"/>
              <a:t>Yim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4726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28D62-9F90-881D-E561-B4CC0BBA6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605" y="486225"/>
            <a:ext cx="11003268" cy="720618"/>
          </a:xfrm>
        </p:spPr>
        <p:txBody>
          <a:bodyPr/>
          <a:lstStyle/>
          <a:p>
            <a:r>
              <a:rPr lang="en-US" sz="3200" dirty="0"/>
              <a:t>Flexible Spending Accounts (</a:t>
            </a:r>
            <a:r>
              <a:rPr lang="en-US" sz="3200" dirty="0" err="1"/>
              <a:t>Cov</a:t>
            </a:r>
            <a:r>
              <a:rPr lang="en-US" sz="3200" dirty="0"/>
              <a:t> As </a:t>
            </a:r>
            <a:r>
              <a:rPr lang="en-US" sz="3200" dirty="0" err="1"/>
              <a:t>Khauj</a:t>
            </a:r>
            <a:r>
              <a:rPr lang="en-US" sz="3200" dirty="0"/>
              <a:t> </a:t>
            </a:r>
            <a:r>
              <a:rPr lang="en-US" sz="3200" dirty="0" err="1"/>
              <a:t>Siv</a:t>
            </a:r>
            <a:r>
              <a:rPr lang="en-US" sz="3200" dirty="0"/>
              <a:t> </a:t>
            </a:r>
            <a:r>
              <a:rPr lang="en-US" sz="3200" dirty="0" err="1"/>
              <a:t>Nyiaj</a:t>
            </a:r>
            <a:r>
              <a:rPr lang="en-US" sz="3200" dirty="0"/>
              <a:t> </a:t>
            </a:r>
            <a:r>
              <a:rPr lang="en-US" sz="3200" dirty="0" err="1"/>
              <a:t>Yooj</a:t>
            </a:r>
            <a:r>
              <a:rPr lang="en-US" sz="3200" dirty="0"/>
              <a:t> </a:t>
            </a:r>
            <a:r>
              <a:rPr lang="en-US" sz="3200" dirty="0" err="1"/>
              <a:t>Yim</a:t>
            </a:r>
            <a:r>
              <a:rPr lang="en-US" sz="320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AF7B2-83FB-CB43-9534-4A2A9136A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285750" indent="-285750">
              <a:lnSpc>
                <a:spcPct val="115000"/>
              </a:lnSpc>
              <a:spcBef>
                <a:spcPct val="70000"/>
              </a:spcBef>
              <a:defRPr/>
            </a:pPr>
            <a:r>
              <a:rPr lang="en-US" sz="2400" dirty="0"/>
              <a:t>Kev </a:t>
            </a:r>
            <a:r>
              <a:rPr lang="en-US" sz="2400" dirty="0" err="1"/>
              <a:t>Tswj</a:t>
            </a:r>
            <a:r>
              <a:rPr lang="en-US" sz="2400" dirty="0"/>
              <a:t> los </a:t>
            </a:r>
            <a:r>
              <a:rPr lang="en-US" sz="2400" dirty="0" err="1"/>
              <a:t>ntawm</a:t>
            </a:r>
            <a:r>
              <a:rPr lang="en-US" sz="2400" dirty="0"/>
              <a:t> EBC (Employee Benefits Corporation)</a:t>
            </a:r>
          </a:p>
          <a:p>
            <a:pPr marL="285750" indent="-285750">
              <a:lnSpc>
                <a:spcPct val="115000"/>
              </a:lnSpc>
              <a:spcBef>
                <a:spcPct val="70000"/>
              </a:spcBef>
              <a:defRPr/>
            </a:pPr>
            <a:r>
              <a:rPr lang="en-US" sz="2400" dirty="0" err="1"/>
              <a:t>Daim</a:t>
            </a:r>
            <a:r>
              <a:rPr lang="en-US" sz="2400" dirty="0"/>
              <a:t> </a:t>
            </a:r>
            <a:r>
              <a:rPr lang="en-US" sz="2400" dirty="0" err="1"/>
              <a:t>npav</a:t>
            </a:r>
            <a:r>
              <a:rPr lang="en-US" sz="2400" dirty="0"/>
              <a:t> rho </a:t>
            </a:r>
            <a:r>
              <a:rPr lang="en-US" sz="2400" dirty="0" err="1"/>
              <a:t>nyiaj</a:t>
            </a:r>
            <a:r>
              <a:rPr lang="en-US" sz="2400" dirty="0"/>
              <a:t> </a:t>
            </a:r>
            <a:r>
              <a:rPr lang="en-US" sz="2400" dirty="0" err="1"/>
              <a:t>kom</a:t>
            </a:r>
            <a:r>
              <a:rPr lang="en-US" sz="2400" dirty="0"/>
              <a:t> </a:t>
            </a:r>
            <a:r>
              <a:rPr lang="en-US" sz="2400" dirty="0" err="1"/>
              <a:t>nkag</a:t>
            </a:r>
            <a:r>
              <a:rPr lang="en-US" sz="2400" dirty="0"/>
              <a:t> tau </a:t>
            </a:r>
            <a:r>
              <a:rPr lang="en-US" sz="2400" dirty="0" err="1"/>
              <a:t>yooj</a:t>
            </a:r>
            <a:r>
              <a:rPr lang="en-US" sz="2400" dirty="0"/>
              <a:t> </a:t>
            </a:r>
            <a:r>
              <a:rPr lang="en-US" sz="2400" dirty="0" err="1"/>
              <a:t>yim</a:t>
            </a:r>
            <a:r>
              <a:rPr lang="en-US" sz="2400" dirty="0"/>
              <a:t> </a:t>
            </a:r>
            <a:r>
              <a:rPr lang="en-US" sz="2400" dirty="0" err="1"/>
              <a:t>rau</a:t>
            </a:r>
            <a:r>
              <a:rPr lang="en-US" sz="2400" dirty="0"/>
              <a:t> </a:t>
            </a:r>
            <a:r>
              <a:rPr lang="en-US" sz="2400" dirty="0" err="1"/>
              <a:t>cov</a:t>
            </a:r>
            <a:r>
              <a:rPr lang="en-US" sz="2400" dirty="0"/>
              <a:t> </a:t>
            </a:r>
            <a:r>
              <a:rPr lang="en-US" sz="2400" dirty="0" err="1"/>
              <a:t>nyiaj</a:t>
            </a:r>
            <a:r>
              <a:rPr lang="en-US" sz="2400" dirty="0"/>
              <a:t> </a:t>
            </a:r>
            <a:r>
              <a:rPr lang="en-US" sz="2400" dirty="0" err="1"/>
              <a:t>kho</a:t>
            </a:r>
            <a:r>
              <a:rPr lang="en-US" sz="2400" dirty="0"/>
              <a:t> mob</a:t>
            </a:r>
          </a:p>
          <a:p>
            <a:pPr marL="285750" indent="-285750">
              <a:lnSpc>
                <a:spcPct val="115000"/>
              </a:lnSpc>
              <a:spcBef>
                <a:spcPct val="70000"/>
              </a:spcBef>
              <a:defRPr/>
            </a:pPr>
            <a:r>
              <a:rPr lang="en-US" sz="2400" dirty="0" err="1"/>
              <a:t>Xyoo</a:t>
            </a:r>
            <a:r>
              <a:rPr lang="en-US" sz="2400" dirty="0"/>
              <a:t> Kev </a:t>
            </a:r>
            <a:r>
              <a:rPr lang="en-US" sz="2400" dirty="0" err="1"/>
              <a:t>Npaj</a:t>
            </a:r>
            <a:r>
              <a:rPr lang="en-US" sz="2400" dirty="0"/>
              <a:t> </a:t>
            </a:r>
            <a:r>
              <a:rPr lang="en-US" sz="2400" dirty="0" err="1"/>
              <a:t>yuav</a:t>
            </a:r>
            <a:r>
              <a:rPr lang="en-US" sz="2400" dirty="0"/>
              <a:t> </a:t>
            </a:r>
            <a:r>
              <a:rPr lang="en-US" sz="2400" dirty="0" err="1"/>
              <a:t>xaus</a:t>
            </a:r>
            <a:r>
              <a:rPr lang="en-US" sz="2400" dirty="0"/>
              <a:t> </a:t>
            </a:r>
            <a:r>
              <a:rPr lang="en-US" sz="2400" dirty="0" err="1"/>
              <a:t>rau</a:t>
            </a:r>
            <a:r>
              <a:rPr lang="en-US" sz="2400" dirty="0"/>
              <a:t> </a:t>
            </a:r>
            <a:r>
              <a:rPr lang="en-US" sz="2400" dirty="0" err="1"/>
              <a:t>lub</a:t>
            </a:r>
            <a:r>
              <a:rPr lang="en-US" sz="2400" dirty="0"/>
              <a:t> </a:t>
            </a:r>
            <a:r>
              <a:rPr lang="en-US" sz="2400" dirty="0" err="1"/>
              <a:t>Kaum</a:t>
            </a:r>
            <a:r>
              <a:rPr lang="en-US" sz="2400" dirty="0"/>
              <a:t> Ob </a:t>
            </a:r>
            <a:r>
              <a:rPr lang="en-US" sz="2400" dirty="0" err="1"/>
              <a:t>Hli</a:t>
            </a:r>
            <a:r>
              <a:rPr lang="en-US" sz="2400" dirty="0"/>
              <a:t> </a:t>
            </a:r>
            <a:r>
              <a:rPr lang="en-US" sz="2400" dirty="0" err="1"/>
              <a:t>Hnub</a:t>
            </a:r>
            <a:r>
              <a:rPr lang="en-US" sz="2400" dirty="0"/>
              <a:t> Tim 31 los sis tom </a:t>
            </a:r>
            <a:r>
              <a:rPr lang="en-US" sz="2400" dirty="0" err="1"/>
              <a:t>qab</a:t>
            </a:r>
            <a:r>
              <a:rPr lang="en-US" sz="2400" dirty="0"/>
              <a:t> koj </a:t>
            </a:r>
            <a:r>
              <a:rPr lang="en-US" sz="2400" dirty="0" err="1"/>
              <a:t>qhov</a:t>
            </a:r>
            <a:r>
              <a:rPr lang="en-US" sz="2400" dirty="0"/>
              <a:t> </a:t>
            </a:r>
            <a:r>
              <a:rPr lang="en-US" sz="2400" dirty="0" err="1"/>
              <a:t>kev</a:t>
            </a:r>
            <a:r>
              <a:rPr lang="en-US" sz="2400" dirty="0"/>
              <a:t> </a:t>
            </a:r>
            <a:r>
              <a:rPr lang="en-US" sz="2400" dirty="0" err="1"/>
              <a:t>txiav</a:t>
            </a:r>
            <a:r>
              <a:rPr lang="en-US" sz="2400" dirty="0"/>
              <a:t> </a:t>
            </a:r>
            <a:r>
              <a:rPr lang="en-US" sz="2400" dirty="0" err="1"/>
              <a:t>tawm</a:t>
            </a:r>
            <a:r>
              <a:rPr lang="en-US" sz="2400" dirty="0"/>
              <a:t> </a:t>
            </a:r>
            <a:r>
              <a:rPr lang="en-US" sz="2400" dirty="0" err="1"/>
              <a:t>hauj</a:t>
            </a:r>
            <a:r>
              <a:rPr lang="en-US" sz="2400" dirty="0"/>
              <a:t> </a:t>
            </a:r>
            <a:r>
              <a:rPr lang="en-US" sz="2400" dirty="0" err="1"/>
              <a:t>lwm</a:t>
            </a:r>
            <a:r>
              <a:rPr lang="en-US" sz="2400" dirty="0"/>
              <a:t>, </a:t>
            </a:r>
            <a:r>
              <a:rPr lang="en-US" sz="2400" dirty="0" err="1"/>
              <a:t>qhov</a:t>
            </a:r>
            <a:r>
              <a:rPr lang="en-US" sz="2400" dirty="0"/>
              <a:t> </a:t>
            </a:r>
            <a:r>
              <a:rPr lang="en-US" sz="2400" dirty="0" err="1"/>
              <a:t>twg</a:t>
            </a:r>
            <a:r>
              <a:rPr lang="en-US" sz="2400" dirty="0"/>
              <a:t> </a:t>
            </a:r>
            <a:r>
              <a:rPr lang="en-US" sz="2400" dirty="0" err="1"/>
              <a:t>yog</a:t>
            </a:r>
            <a:r>
              <a:rPr lang="en-US" sz="2400" dirty="0"/>
              <a:t> </a:t>
            </a:r>
            <a:r>
              <a:rPr lang="en-US" sz="2400" dirty="0" err="1"/>
              <a:t>qhov</a:t>
            </a:r>
            <a:r>
              <a:rPr lang="en-US" sz="2400" dirty="0"/>
              <a:t> </a:t>
            </a:r>
            <a:r>
              <a:rPr lang="en-US" sz="2400" dirty="0" err="1"/>
              <a:t>ua</a:t>
            </a:r>
            <a:r>
              <a:rPr lang="en-US" sz="2400" dirty="0"/>
              <a:t> </a:t>
            </a:r>
            <a:r>
              <a:rPr lang="en-US" sz="2400" dirty="0" err="1"/>
              <a:t>ntej</a:t>
            </a:r>
            <a:endParaRPr lang="en-US" sz="2400" dirty="0"/>
          </a:p>
          <a:p>
            <a:pPr marL="285750" indent="-285750">
              <a:lnSpc>
                <a:spcPct val="115000"/>
              </a:lnSpc>
              <a:spcBef>
                <a:spcPct val="70000"/>
              </a:spcBef>
              <a:defRPr/>
            </a:pPr>
            <a:r>
              <a:rPr lang="en-US" sz="2400" dirty="0" err="1"/>
              <a:t>Cov</a:t>
            </a:r>
            <a:r>
              <a:rPr lang="en-US" sz="2400" dirty="0"/>
              <a:t> </a:t>
            </a:r>
            <a:r>
              <a:rPr lang="en-US" sz="2400" dirty="0" err="1"/>
              <a:t>ntawv</a:t>
            </a:r>
            <a:r>
              <a:rPr lang="en-US" sz="2400" dirty="0"/>
              <a:t> </a:t>
            </a:r>
            <a:r>
              <a:rPr lang="en-US" sz="2400" dirty="0" err="1"/>
              <a:t>thov</a:t>
            </a:r>
            <a:r>
              <a:rPr lang="en-US" sz="2400" dirty="0"/>
              <a:t> </a:t>
            </a:r>
            <a:r>
              <a:rPr lang="en-US" sz="2400" dirty="0" err="1"/>
              <a:t>yuav</a:t>
            </a:r>
            <a:r>
              <a:rPr lang="en-US" sz="2400" dirty="0"/>
              <a:t> </a:t>
            </a:r>
            <a:r>
              <a:rPr lang="en-US" sz="2400" dirty="0" err="1"/>
              <a:t>tsum</a:t>
            </a:r>
            <a:r>
              <a:rPr lang="en-US" sz="2400" dirty="0"/>
              <a:t> xa </a:t>
            </a:r>
            <a:r>
              <a:rPr lang="en-US" sz="2400" dirty="0" err="1"/>
              <a:t>tsis</a:t>
            </a:r>
            <a:r>
              <a:rPr lang="en-US" sz="2400" dirty="0"/>
              <a:t> pub </a:t>
            </a:r>
            <a:r>
              <a:rPr lang="en-US" sz="2400" dirty="0" err="1"/>
              <a:t>dhau</a:t>
            </a:r>
            <a:r>
              <a:rPr lang="en-US" sz="2400" dirty="0"/>
              <a:t> 90 </a:t>
            </a:r>
            <a:r>
              <a:rPr lang="en-US" sz="2400" dirty="0" err="1"/>
              <a:t>hnub</a:t>
            </a:r>
            <a:r>
              <a:rPr lang="en-US" sz="2400" dirty="0"/>
              <a:t> tom </a:t>
            </a:r>
            <a:r>
              <a:rPr lang="en-US" sz="2400" dirty="0" err="1"/>
              <a:t>qab</a:t>
            </a:r>
            <a:r>
              <a:rPr lang="en-US" sz="2400" dirty="0"/>
              <a:t> </a:t>
            </a:r>
            <a:r>
              <a:rPr lang="en-US" sz="2400" dirty="0" err="1"/>
              <a:t>Lub</a:t>
            </a:r>
            <a:r>
              <a:rPr lang="en-US" sz="2400" dirty="0"/>
              <a:t> </a:t>
            </a:r>
            <a:r>
              <a:rPr lang="en-US" sz="2400" dirty="0" err="1"/>
              <a:t>Xyoo</a:t>
            </a:r>
            <a:r>
              <a:rPr lang="en-US" sz="2400" dirty="0"/>
              <a:t> Kev </a:t>
            </a:r>
            <a:r>
              <a:rPr lang="en-US" sz="2400" dirty="0" err="1"/>
              <a:t>Npaj</a:t>
            </a:r>
            <a:r>
              <a:rPr lang="en-US" sz="2400" dirty="0"/>
              <a:t> </a:t>
            </a:r>
            <a:r>
              <a:rPr lang="en-US" sz="2400" dirty="0" err="1"/>
              <a:t>xaus</a:t>
            </a:r>
            <a:endParaRPr lang="en-US" sz="2400" dirty="0"/>
          </a:p>
          <a:p>
            <a:pPr marL="285750" indent="-285750">
              <a:lnSpc>
                <a:spcPct val="115000"/>
              </a:lnSpc>
              <a:spcBef>
                <a:spcPct val="70000"/>
              </a:spcBef>
              <a:defRPr/>
            </a:pPr>
            <a:r>
              <a:rPr lang="en-US" sz="2400" dirty="0" err="1"/>
              <a:t>Ib</a:t>
            </a:r>
            <a:r>
              <a:rPr lang="en-US" sz="2400" dirty="0"/>
              <a:t> </a:t>
            </a:r>
            <a:r>
              <a:rPr lang="en-US" sz="2400" dirty="0" err="1"/>
              <a:t>qho</a:t>
            </a:r>
            <a:r>
              <a:rPr lang="en-US" sz="2400" dirty="0"/>
              <a:t> </a:t>
            </a:r>
            <a:r>
              <a:rPr lang="en-US" sz="2400" dirty="0" err="1"/>
              <a:t>nyiaj</a:t>
            </a:r>
            <a:r>
              <a:rPr lang="en-US" sz="2400" dirty="0"/>
              <a:t> </a:t>
            </a:r>
            <a:r>
              <a:rPr lang="en-US" sz="2400" dirty="0" err="1"/>
              <a:t>ntau</a:t>
            </a:r>
            <a:r>
              <a:rPr lang="en-US" sz="2400" dirty="0"/>
              <a:t> </a:t>
            </a:r>
            <a:r>
              <a:rPr lang="en-US" sz="2400" dirty="0" err="1"/>
              <a:t>lis</a:t>
            </a:r>
            <a:r>
              <a:rPr lang="en-US" sz="2400" dirty="0"/>
              <a:t> $ 570 * </a:t>
            </a:r>
            <a:r>
              <a:rPr lang="en-US" sz="2400" dirty="0" err="1"/>
              <a:t>tshuav</a:t>
            </a:r>
            <a:r>
              <a:rPr lang="en-US" sz="2400" dirty="0"/>
              <a:t> </a:t>
            </a:r>
            <a:r>
              <a:rPr lang="en-US" sz="2400" dirty="0" err="1"/>
              <a:t>nyob</a:t>
            </a:r>
            <a:r>
              <a:rPr lang="en-US" sz="2400" dirty="0"/>
              <a:t> </a:t>
            </a:r>
            <a:r>
              <a:rPr lang="en-US" sz="2400" dirty="0" err="1"/>
              <a:t>rau</a:t>
            </a:r>
            <a:r>
              <a:rPr lang="en-US" sz="2400" dirty="0"/>
              <a:t> </a:t>
            </a:r>
            <a:r>
              <a:rPr lang="en-US" sz="2400" dirty="0" err="1"/>
              <a:t>hauv</a:t>
            </a:r>
            <a:r>
              <a:rPr lang="en-US" sz="2400" dirty="0"/>
              <a:t> </a:t>
            </a:r>
            <a:r>
              <a:rPr lang="en-US" sz="2400" dirty="0" err="1"/>
              <a:t>tus</a:t>
            </a:r>
            <a:r>
              <a:rPr lang="en-US" sz="2400" dirty="0"/>
              <a:t> as </a:t>
            </a:r>
            <a:r>
              <a:rPr lang="en-US" sz="2400" dirty="0" err="1"/>
              <a:t>qhauj</a:t>
            </a:r>
            <a:r>
              <a:rPr lang="en-US" sz="2400" dirty="0"/>
              <a:t> </a:t>
            </a:r>
            <a:r>
              <a:rPr lang="en-US" sz="2400" dirty="0" err="1"/>
              <a:t>ntawm</a:t>
            </a:r>
            <a:r>
              <a:rPr lang="en-US" sz="2400" dirty="0"/>
              <a:t> </a:t>
            </a:r>
            <a:r>
              <a:rPr lang="en-US" sz="2400" dirty="0" err="1"/>
              <a:t>lub</a:t>
            </a:r>
            <a:r>
              <a:rPr lang="en-US" sz="2400" dirty="0"/>
              <a:t> </a:t>
            </a:r>
            <a:r>
              <a:rPr lang="en-US" sz="2400" dirty="0" err="1"/>
              <a:t>xyoo</a:t>
            </a:r>
            <a:r>
              <a:rPr lang="en-US" sz="2400" dirty="0"/>
              <a:t> </a:t>
            </a:r>
            <a:r>
              <a:rPr lang="en-US" sz="2400" dirty="0" err="1"/>
              <a:t>kawg</a:t>
            </a:r>
            <a:r>
              <a:rPr lang="en-US" sz="2400" dirty="0"/>
              <a:t> </a:t>
            </a:r>
            <a:r>
              <a:rPr lang="en-US" sz="2400" dirty="0" err="1"/>
              <a:t>yuav</a:t>
            </a:r>
            <a:r>
              <a:rPr lang="en-US" sz="2400" dirty="0"/>
              <a:t> </a:t>
            </a:r>
            <a:r>
              <a:rPr lang="en-US" sz="2400" dirty="0" err="1"/>
              <a:t>raug</a:t>
            </a:r>
            <a:r>
              <a:rPr lang="en-US" sz="2400" dirty="0"/>
              <a:t> rho </a:t>
            </a:r>
            <a:r>
              <a:rPr lang="en-US" sz="2400" dirty="0" err="1"/>
              <a:t>tawm</a:t>
            </a:r>
            <a:endParaRPr lang="en-US" sz="2400" dirty="0"/>
          </a:p>
          <a:p>
            <a:pPr marL="285750" indent="-285750">
              <a:lnSpc>
                <a:spcPct val="115000"/>
              </a:lnSpc>
              <a:spcBef>
                <a:spcPct val="70000"/>
              </a:spcBef>
              <a:defRPr/>
            </a:pPr>
            <a:r>
              <a:rPr lang="en-US" sz="2400" dirty="0"/>
              <a:t>* Tam sim no IRS </a:t>
            </a:r>
            <a:r>
              <a:rPr lang="en-US" sz="2400" dirty="0" err="1"/>
              <a:t>txwv</a:t>
            </a:r>
            <a:r>
              <a:rPr lang="en-US" sz="2400" dirty="0"/>
              <a:t> </a:t>
            </a:r>
            <a:r>
              <a:rPr lang="en-US" sz="2400" dirty="0" err="1"/>
              <a:t>rau</a:t>
            </a:r>
            <a:r>
              <a:rPr lang="en-US" sz="2400" dirty="0"/>
              <a:t> 2023 </a:t>
            </a:r>
            <a:r>
              <a:rPr lang="en-US" sz="2400" dirty="0" err="1"/>
              <a:t>yuav</a:t>
            </a:r>
            <a:r>
              <a:rPr lang="en-US" dirty="0"/>
              <a:t> t</a:t>
            </a:r>
            <a:r>
              <a:rPr lang="en-US" sz="2400" dirty="0"/>
              <a:t>au </a:t>
            </a:r>
            <a:r>
              <a:rPr lang="en-US" sz="2400" dirty="0" err="1"/>
              <a:t>siv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D8551-EB93-9D97-A2DF-4C666839F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6A82-7052-4F19-AA33-DE09AC459DCD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2" descr="Image result for ebcflex">
            <a:extLst>
              <a:ext uri="{FF2B5EF4-FFF2-40B4-BE49-F238E27FC236}">
                <a16:creationId xmlns:a16="http://schemas.microsoft.com/office/drawing/2014/main" id="{DF26DD1C-82A2-2904-3BC0-B80FF43543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4" b="18827"/>
          <a:stretch/>
        </p:blipFill>
        <p:spPr bwMode="auto">
          <a:xfrm>
            <a:off x="10282728" y="237541"/>
            <a:ext cx="1339667" cy="92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ECC009-11D5-86C6-566B-B156ACFB2DEF}"/>
              </a:ext>
            </a:extLst>
          </p:cNvPr>
          <p:cNvSpPr/>
          <p:nvPr/>
        </p:nvSpPr>
        <p:spPr>
          <a:xfrm>
            <a:off x="10117124" y="5620629"/>
            <a:ext cx="1455749" cy="805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9C2694C-F182-925F-1A62-466ED7E27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05" y="5482556"/>
            <a:ext cx="870467" cy="106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068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F502E-1C5E-7A9A-BEDE-0B238BEE95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Cov</a:t>
            </a:r>
            <a:r>
              <a:rPr lang="en-US" sz="2400" dirty="0"/>
              <a:t> </a:t>
            </a:r>
            <a:r>
              <a:rPr lang="en-US" sz="2400" dirty="0" err="1"/>
              <a:t>nqi</a:t>
            </a:r>
            <a:r>
              <a:rPr lang="en-US" sz="2400" dirty="0"/>
              <a:t> </a:t>
            </a:r>
            <a:r>
              <a:rPr lang="en-US" sz="2400" dirty="0" err="1"/>
              <a:t>kho</a:t>
            </a:r>
            <a:r>
              <a:rPr lang="en-US" sz="2400" dirty="0"/>
              <a:t> mob sab </a:t>
            </a:r>
            <a:r>
              <a:rPr lang="en-US" sz="2400" dirty="0" err="1"/>
              <a:t>nrauv</a:t>
            </a:r>
            <a:r>
              <a:rPr lang="en-US" sz="2400" dirty="0"/>
              <a:t> </a:t>
            </a:r>
            <a:r>
              <a:rPr lang="en-US" sz="2400" dirty="0" err="1"/>
              <a:t>xws</a:t>
            </a:r>
            <a:r>
              <a:rPr lang="en-US" sz="2400" dirty="0"/>
              <a:t> li </a:t>
            </a:r>
            <a:r>
              <a:rPr lang="en-US" sz="2400" dirty="0" err="1"/>
              <a:t>kev</a:t>
            </a:r>
            <a:r>
              <a:rPr lang="en-US" sz="2400" dirty="0"/>
              <a:t> them </a:t>
            </a:r>
            <a:r>
              <a:rPr lang="en-US" sz="2400" dirty="0" err="1"/>
              <a:t>nyiaj</a:t>
            </a:r>
            <a:r>
              <a:rPr lang="en-US" sz="2400" dirty="0"/>
              <a:t>, </a:t>
            </a:r>
            <a:r>
              <a:rPr lang="en-US" sz="2400" dirty="0" err="1"/>
              <a:t>kev</a:t>
            </a:r>
            <a:r>
              <a:rPr lang="en-US" sz="2400" dirty="0"/>
              <a:t> </a:t>
            </a:r>
            <a:r>
              <a:rPr lang="en-US" sz="2400" dirty="0" err="1"/>
              <a:t>txiav</a:t>
            </a:r>
            <a:r>
              <a:rPr lang="en-US" sz="2400" dirty="0"/>
              <a:t> </a:t>
            </a:r>
            <a:r>
              <a:rPr lang="en-US" sz="2400" dirty="0" err="1"/>
              <a:t>tawm</a:t>
            </a:r>
            <a:r>
              <a:rPr lang="en-US" sz="2400" dirty="0"/>
              <a:t>, </a:t>
            </a:r>
            <a:r>
              <a:rPr lang="en-US" sz="2400" dirty="0" err="1"/>
              <a:t>nyiaj</a:t>
            </a:r>
            <a:r>
              <a:rPr lang="en-US" sz="2400" dirty="0"/>
              <a:t> </a:t>
            </a:r>
            <a:r>
              <a:rPr lang="en-US" sz="2400" dirty="0" err="1"/>
              <a:t>thaum</a:t>
            </a:r>
            <a:r>
              <a:rPr lang="en-US" sz="2400" dirty="0"/>
              <a:t> </a:t>
            </a:r>
            <a:r>
              <a:rPr lang="en-US" sz="2400" dirty="0" err="1"/>
              <a:t>npib</a:t>
            </a:r>
            <a:r>
              <a:rPr lang="en-US" sz="2400" dirty="0"/>
              <a:t>, </a:t>
            </a:r>
            <a:r>
              <a:rPr lang="en-US" sz="2400" dirty="0" err="1"/>
              <a:t>kho</a:t>
            </a:r>
            <a:r>
              <a:rPr lang="en-US" sz="2400" dirty="0"/>
              <a:t> </a:t>
            </a:r>
            <a:r>
              <a:rPr lang="en-US" sz="2400" dirty="0" err="1"/>
              <a:t>hniav</a:t>
            </a:r>
            <a:r>
              <a:rPr lang="en-US" sz="2400" dirty="0"/>
              <a:t> </a:t>
            </a:r>
            <a:r>
              <a:rPr lang="en-US" sz="2400" dirty="0" err="1"/>
              <a:t>thiab</a:t>
            </a:r>
            <a:r>
              <a:rPr lang="en-US" dirty="0"/>
              <a:t> </a:t>
            </a: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zeem</a:t>
            </a:r>
            <a:r>
              <a:rPr lang="en-US" dirty="0"/>
              <a:t> </a:t>
            </a:r>
            <a:r>
              <a:rPr lang="en-US" dirty="0" err="1"/>
              <a:t>muag</a:t>
            </a:r>
            <a:endParaRPr lang="en-US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/>
              <a:t>Kev </a:t>
            </a:r>
            <a:r>
              <a:rPr lang="en-US" sz="2400" dirty="0" err="1"/>
              <a:t>xaiv</a:t>
            </a:r>
            <a:r>
              <a:rPr lang="en-US" sz="2400" dirty="0"/>
              <a:t> </a:t>
            </a:r>
            <a:r>
              <a:rPr lang="en-US" sz="2400" dirty="0" err="1"/>
              <a:t>tsa</a:t>
            </a:r>
            <a:r>
              <a:rPr lang="en-US" sz="2400" dirty="0"/>
              <a:t> </a:t>
            </a:r>
            <a:r>
              <a:rPr lang="en-US" sz="2400" dirty="0" err="1"/>
              <a:t>xyoo</a:t>
            </a:r>
            <a:r>
              <a:rPr lang="en-US" sz="2400" dirty="0"/>
              <a:t> </a:t>
            </a:r>
            <a:r>
              <a:rPr lang="en-US" sz="2400" dirty="0" err="1"/>
              <a:t>zaus</a:t>
            </a:r>
            <a:r>
              <a:rPr lang="en-US" sz="2400" dirty="0"/>
              <a:t> se </a:t>
            </a:r>
            <a:r>
              <a:rPr lang="en-US" sz="2400" dirty="0" err="1"/>
              <a:t>ntau</a:t>
            </a:r>
            <a:r>
              <a:rPr lang="en-US" sz="2400" dirty="0"/>
              <a:t> </a:t>
            </a:r>
            <a:r>
              <a:rPr lang="en-US" sz="2400" dirty="0" err="1"/>
              <a:t>tshaj</a:t>
            </a:r>
            <a:r>
              <a:rPr lang="en-US" sz="2400" dirty="0"/>
              <a:t> </a:t>
            </a:r>
            <a:r>
              <a:rPr lang="en-US" sz="2400" dirty="0" err="1"/>
              <a:t>yog</a:t>
            </a:r>
            <a:r>
              <a:rPr lang="en-US" sz="2400" dirty="0"/>
              <a:t> $2,850*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Mus </a:t>
            </a:r>
            <a:r>
              <a:rPr lang="en-US" dirty="0" err="1"/>
              <a:t>txog</a:t>
            </a:r>
            <a:r>
              <a:rPr lang="en-US" sz="2400" dirty="0"/>
              <a:t> $ 570 * </a:t>
            </a:r>
            <a:r>
              <a:rPr lang="en-US" sz="2400" dirty="0" err="1"/>
              <a:t>tuaj</a:t>
            </a:r>
            <a:r>
              <a:rPr lang="en-US" sz="2400" dirty="0"/>
              <a:t> </a:t>
            </a:r>
            <a:r>
              <a:rPr lang="en-US" sz="2400" dirty="0" err="1"/>
              <a:t>yeem</a:t>
            </a:r>
            <a:r>
              <a:rPr lang="en-US" sz="2400" dirty="0"/>
              <a:t> </a:t>
            </a:r>
            <a:r>
              <a:rPr lang="en-US" sz="2400" dirty="0" err="1"/>
              <a:t>coj</a:t>
            </a:r>
            <a:r>
              <a:rPr lang="en-US" sz="2400" dirty="0"/>
              <a:t> </a:t>
            </a:r>
            <a:r>
              <a:rPr lang="en-US" sz="2400" dirty="0" err="1"/>
              <a:t>mus</a:t>
            </a:r>
            <a:r>
              <a:rPr lang="en-US" sz="2400" dirty="0"/>
              <a:t> </a:t>
            </a:r>
            <a:r>
              <a:rPr lang="en-US" sz="2400" dirty="0" err="1"/>
              <a:t>rau</a:t>
            </a:r>
            <a:r>
              <a:rPr lang="en-US" sz="2400" dirty="0"/>
              <a:t> </a:t>
            </a:r>
            <a:r>
              <a:rPr lang="en-US" sz="2400" dirty="0" err="1"/>
              <a:t>xyoo</a:t>
            </a:r>
            <a:r>
              <a:rPr lang="en-US" sz="2400" dirty="0"/>
              <a:t> 2024</a:t>
            </a:r>
          </a:p>
          <a:p>
            <a:pPr marL="0" lvl="0" indent="0">
              <a:buNone/>
            </a:pPr>
            <a:r>
              <a:rPr lang="en-US" sz="1000" dirty="0"/>
              <a:t>*</a:t>
            </a:r>
            <a:r>
              <a:rPr lang="pt-BR" sz="1000" dirty="0"/>
              <a:t> Tam sim no IRS muaj kev txwv rau xyoo 2023</a:t>
            </a:r>
            <a:endParaRPr lang="en-US" sz="1000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2741E0-E17E-C812-12F4-DDE15F15F92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/>
              <a:t>Them </a:t>
            </a:r>
            <a:r>
              <a:rPr lang="en-US" sz="2400" dirty="0" err="1"/>
              <a:t>rau</a:t>
            </a:r>
            <a:r>
              <a:rPr lang="en-US" sz="2400" dirty="0"/>
              <a:t> </a:t>
            </a:r>
            <a:r>
              <a:rPr lang="en-US" sz="2400" dirty="0" err="1"/>
              <a:t>cov</a:t>
            </a:r>
            <a:r>
              <a:rPr lang="en-US" sz="2400" dirty="0"/>
              <a:t> </a:t>
            </a:r>
            <a:r>
              <a:rPr lang="en-US" sz="2400" dirty="0" err="1"/>
              <a:t>nqi</a:t>
            </a:r>
            <a:r>
              <a:rPr lang="en-US" sz="2400" dirty="0"/>
              <a:t> </a:t>
            </a:r>
            <a:r>
              <a:rPr lang="en-US" sz="2400" dirty="0" err="1"/>
              <a:t>kho</a:t>
            </a:r>
            <a:r>
              <a:rPr lang="en-US" sz="2400" dirty="0"/>
              <a:t> mob </a:t>
            </a:r>
            <a:r>
              <a:rPr lang="en-US" sz="2400" dirty="0" err="1"/>
              <a:t>rau</a:t>
            </a:r>
            <a:r>
              <a:rPr lang="en-US" sz="2400" dirty="0"/>
              <a:t> </a:t>
            </a:r>
            <a:r>
              <a:rPr lang="en-US" sz="2400" dirty="0" err="1"/>
              <a:t>cov</a:t>
            </a:r>
            <a:r>
              <a:rPr lang="en-US" sz="2400" dirty="0"/>
              <a:t> me </a:t>
            </a:r>
            <a:r>
              <a:rPr lang="en-US" sz="2400" dirty="0" err="1"/>
              <a:t>nyuam</a:t>
            </a:r>
            <a:r>
              <a:rPr lang="en-US" sz="2400" dirty="0"/>
              <a:t> </a:t>
            </a:r>
            <a:r>
              <a:rPr lang="en-US" sz="2400" dirty="0" err="1"/>
              <a:t>yaus</a:t>
            </a:r>
            <a:r>
              <a:rPr lang="en-US" sz="2400" dirty="0"/>
              <a:t> </a:t>
            </a:r>
            <a:r>
              <a:rPr lang="en-US" sz="2400" dirty="0" err="1"/>
              <a:t>hnub</a:t>
            </a:r>
            <a:r>
              <a:rPr lang="en-US" sz="2400" dirty="0"/>
              <a:t> </a:t>
            </a:r>
            <a:r>
              <a:rPr lang="en-US" sz="2400" dirty="0" err="1"/>
              <a:t>nyoog</a:t>
            </a:r>
            <a:r>
              <a:rPr lang="en-US" sz="2400" dirty="0"/>
              <a:t> </a:t>
            </a:r>
            <a:r>
              <a:rPr lang="en-US" sz="2400" dirty="0" err="1"/>
              <a:t>qis</a:t>
            </a:r>
            <a:r>
              <a:rPr lang="en-US" sz="2400" dirty="0"/>
              <a:t> </a:t>
            </a:r>
            <a:r>
              <a:rPr lang="en-US" sz="2400" dirty="0" err="1"/>
              <a:t>dua</a:t>
            </a:r>
            <a:r>
              <a:rPr lang="en-US" sz="2400" dirty="0"/>
              <a:t> 13 </a:t>
            </a:r>
            <a:r>
              <a:rPr lang="en-US" sz="2400" dirty="0" err="1"/>
              <a:t>xyoo</a:t>
            </a:r>
            <a:r>
              <a:rPr lang="en-US" sz="2400" dirty="0"/>
              <a:t> los sis </a:t>
            </a:r>
            <a:r>
              <a:rPr lang="en-US" sz="2400" dirty="0" err="1"/>
              <a:t>cov</a:t>
            </a:r>
            <a:r>
              <a:rPr lang="en-US" sz="2400" dirty="0"/>
              <a:t> </a:t>
            </a:r>
            <a:r>
              <a:rPr lang="en-US" sz="2400" dirty="0" err="1"/>
              <a:t>neeg</a:t>
            </a:r>
            <a:r>
              <a:rPr lang="en-US" sz="2400" dirty="0"/>
              <a:t> </a:t>
            </a:r>
            <a:r>
              <a:rPr lang="en-US" sz="2400" dirty="0" err="1"/>
              <a:t>laus</a:t>
            </a:r>
            <a:r>
              <a:rPr lang="en-US" sz="2400" dirty="0"/>
              <a:t> </a:t>
            </a:r>
            <a:r>
              <a:rPr lang="en-US" sz="2400" dirty="0" err="1"/>
              <a:t>uas</a:t>
            </a:r>
            <a:r>
              <a:rPr lang="en-US" sz="2400" dirty="0"/>
              <a:t> </a:t>
            </a:r>
            <a:r>
              <a:rPr lang="en-US" sz="2400" dirty="0" err="1"/>
              <a:t>xias</a:t>
            </a:r>
            <a:r>
              <a:rPr lang="en-US" sz="2400" dirty="0"/>
              <a:t> </a:t>
            </a:r>
            <a:r>
              <a:rPr lang="en-US" sz="2400" dirty="0" err="1"/>
              <a:t>oos</a:t>
            </a:r>
            <a:r>
              <a:rPr lang="en-US" dirty="0"/>
              <a:t> </a:t>
            </a:r>
            <a:r>
              <a:rPr lang="en-US" dirty="0" err="1"/>
              <a:t>qhab</a:t>
            </a:r>
            <a:endParaRPr lang="en-US" sz="24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/>
              <a:t>Kev </a:t>
            </a:r>
            <a:r>
              <a:rPr lang="en-US" sz="2400" dirty="0" err="1"/>
              <a:t>xaiv</a:t>
            </a:r>
            <a:r>
              <a:rPr lang="en-US" sz="2400" dirty="0"/>
              <a:t> </a:t>
            </a:r>
            <a:r>
              <a:rPr lang="en-US" sz="2400" dirty="0" err="1"/>
              <a:t>tsa</a:t>
            </a:r>
            <a:r>
              <a:rPr lang="en-US" sz="2400" dirty="0"/>
              <a:t> </a:t>
            </a:r>
            <a:r>
              <a:rPr lang="en-US" sz="2400" dirty="0" err="1"/>
              <a:t>xyoo</a:t>
            </a:r>
            <a:r>
              <a:rPr lang="en-US" sz="2400" dirty="0"/>
              <a:t>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sz="2400" dirty="0"/>
              <a:t>se </a:t>
            </a:r>
            <a:r>
              <a:rPr lang="en-US" sz="2400" dirty="0" err="1"/>
              <a:t>ntau</a:t>
            </a:r>
            <a:r>
              <a:rPr lang="en-US" sz="2400" dirty="0"/>
              <a:t> </a:t>
            </a:r>
            <a:r>
              <a:rPr lang="en-US" sz="2400" dirty="0" err="1"/>
              <a:t>tshaj</a:t>
            </a:r>
            <a:r>
              <a:rPr lang="en-US" sz="2400" dirty="0"/>
              <a:t> </a:t>
            </a:r>
            <a:r>
              <a:rPr lang="en-US" sz="2400" dirty="0" err="1"/>
              <a:t>yog</a:t>
            </a:r>
            <a:r>
              <a:rPr lang="en-US" sz="2400" dirty="0"/>
              <a:t> $5,000 </a:t>
            </a:r>
            <a:r>
              <a:rPr lang="en-US" sz="2400" dirty="0" err="1"/>
              <a:t>qhov</a:t>
            </a:r>
            <a:r>
              <a:rPr lang="en-US" sz="2400" dirty="0"/>
              <a:t> </a:t>
            </a:r>
            <a:r>
              <a:rPr lang="en-US" sz="2400" dirty="0" err="1"/>
              <a:t>siab</a:t>
            </a:r>
            <a:r>
              <a:rPr lang="en-US" sz="2400" dirty="0"/>
              <a:t> </a:t>
            </a:r>
            <a:r>
              <a:rPr lang="en-US" sz="2400" dirty="0" err="1"/>
              <a:t>tshaj</a:t>
            </a:r>
            <a:r>
              <a:rPr lang="en-US" sz="2400" dirty="0"/>
              <a:t> </a:t>
            </a:r>
            <a:r>
              <a:rPr lang="en-US" sz="2400" dirty="0" err="1"/>
              <a:t>plaws</a:t>
            </a:r>
            <a:r>
              <a:rPr lang="en-US" sz="2400" dirty="0"/>
              <a:t> </a:t>
            </a:r>
            <a:r>
              <a:rPr lang="en-US" sz="2400" dirty="0" err="1"/>
              <a:t>rau</a:t>
            </a:r>
            <a:r>
              <a:rPr lang="en-US" sz="2400" dirty="0"/>
              <a:t> </a:t>
            </a:r>
            <a:r>
              <a:rPr lang="en-US" sz="2400" dirty="0" err="1"/>
              <a:t>ib</a:t>
            </a:r>
            <a:r>
              <a:rPr lang="en-US" sz="2400" dirty="0"/>
              <a:t> </a:t>
            </a:r>
            <a:r>
              <a:rPr lang="en-US" sz="2400" dirty="0" err="1"/>
              <a:t>tsev</a:t>
            </a:r>
            <a:r>
              <a:rPr lang="en-US" sz="2400" dirty="0"/>
              <a:t> </a:t>
            </a:r>
            <a:r>
              <a:rPr lang="en-US" sz="2400" dirty="0" err="1"/>
              <a:t>neeg</a:t>
            </a:r>
            <a:r>
              <a:rPr lang="en-US" sz="2400" dirty="0"/>
              <a:t> ($ 2,500 </a:t>
            </a:r>
            <a:r>
              <a:rPr lang="en-US" sz="2400" dirty="0" err="1"/>
              <a:t>rau</a:t>
            </a:r>
            <a:r>
              <a:rPr lang="en-US" sz="2400" dirty="0"/>
              <a:t> </a:t>
            </a:r>
            <a:r>
              <a:rPr lang="en-US" sz="2400" dirty="0" err="1"/>
              <a:t>ib</a:t>
            </a:r>
            <a:r>
              <a:rPr lang="en-US" sz="2400" dirty="0"/>
              <a:t> </a:t>
            </a:r>
            <a:r>
              <a:rPr lang="en-US" sz="2400" dirty="0" err="1"/>
              <a:t>tus</a:t>
            </a:r>
            <a:r>
              <a:rPr lang="en-US" sz="2400" dirty="0"/>
              <a:t> </a:t>
            </a:r>
            <a:r>
              <a:rPr lang="en-US" sz="2400" dirty="0" err="1"/>
              <a:t>neeg</a:t>
            </a:r>
            <a:r>
              <a:rPr lang="en-US" sz="2400" dirty="0"/>
              <a:t> </a:t>
            </a:r>
            <a:r>
              <a:rPr lang="en-US" sz="2400" dirty="0" err="1"/>
              <a:t>yog</a:t>
            </a:r>
            <a:r>
              <a:rPr lang="en-US" sz="2400" dirty="0"/>
              <a:t> </a:t>
            </a:r>
            <a:r>
              <a:rPr lang="en-US" sz="2400" dirty="0" err="1"/>
              <a:t>tias</a:t>
            </a:r>
            <a:r>
              <a:rPr lang="en-US" sz="2400" dirty="0"/>
              <a:t> sib </a:t>
            </a:r>
            <a:r>
              <a:rPr lang="en-US" sz="2400" dirty="0" err="1"/>
              <a:t>yuav</a:t>
            </a:r>
            <a:r>
              <a:rPr lang="en-US" sz="2400" dirty="0"/>
              <a:t> los sis </a:t>
            </a:r>
            <a:r>
              <a:rPr lang="en-US" sz="2400" dirty="0" err="1"/>
              <a:t>ua</a:t>
            </a:r>
            <a:r>
              <a:rPr lang="en-US" sz="2400" dirty="0"/>
              <a:t> </a:t>
            </a:r>
            <a:r>
              <a:rPr lang="en-US" sz="2400" dirty="0" err="1"/>
              <a:t>ntawv</a:t>
            </a:r>
            <a:r>
              <a:rPr lang="en-US" sz="2400" dirty="0"/>
              <a:t> sib </a:t>
            </a:r>
            <a:r>
              <a:rPr lang="en-US" sz="2400" dirty="0" err="1"/>
              <a:t>nrauj</a:t>
            </a:r>
            <a:r>
              <a:rPr lang="en-US" sz="2400" dirty="0"/>
              <a:t>)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FA707C-85A1-1BFC-75B0-3C3976A2B4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1637" y="1542361"/>
            <a:ext cx="5212080" cy="669584"/>
          </a:xfrm>
        </p:spPr>
        <p:txBody>
          <a:bodyPr/>
          <a:lstStyle/>
          <a:p>
            <a:r>
              <a:rPr lang="en-US" sz="2400" b="1" dirty="0"/>
              <a:t>FSA Rau Kev Kho </a:t>
            </a:r>
            <a:r>
              <a:rPr lang="en-US" sz="2400" b="1" dirty="0" err="1"/>
              <a:t>Kab</a:t>
            </a:r>
            <a:r>
              <a:rPr lang="en-US" sz="2400" b="1" dirty="0"/>
              <a:t> Mob Kev </a:t>
            </a:r>
            <a:r>
              <a:rPr lang="en-US" sz="2400" b="1" dirty="0" err="1"/>
              <a:t>Nkeeg</a:t>
            </a:r>
            <a:r>
              <a:rPr lang="en-US" sz="2400" b="1" dirty="0"/>
              <a:t> </a:t>
            </a:r>
            <a:r>
              <a:rPr lang="en-US" sz="2400" dirty="0"/>
              <a:t>(HCFSA)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7A9D5A-307A-BE12-CCC5-7F8FDCD196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62700" y="1541457"/>
            <a:ext cx="5212080" cy="669584"/>
          </a:xfrm>
        </p:spPr>
        <p:txBody>
          <a:bodyPr/>
          <a:lstStyle/>
          <a:p>
            <a:r>
              <a:rPr lang="en-US" sz="2400" b="1" dirty="0"/>
              <a:t>FSA Rau Kev </a:t>
            </a:r>
            <a:r>
              <a:rPr lang="en-US" sz="2400" b="1" dirty="0" err="1"/>
              <a:t>Zov</a:t>
            </a:r>
            <a:r>
              <a:rPr lang="en-US" sz="2400" b="1" dirty="0"/>
              <a:t> Me </a:t>
            </a:r>
            <a:r>
              <a:rPr lang="en-US" sz="2400" b="1" dirty="0" err="1"/>
              <a:t>Nyuam</a:t>
            </a:r>
            <a:r>
              <a:rPr lang="en-US" sz="2400" b="1" dirty="0"/>
              <a:t> </a:t>
            </a:r>
            <a:r>
              <a:rPr lang="en-US" sz="2400" dirty="0"/>
              <a:t>(DCFSA)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BD0B8E-2C72-048A-5EE2-CB69BABB8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6A82-7052-4F19-AA33-DE09AC459DC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03DBD2-ABAD-3077-6970-EB7E34FB3B0F}"/>
              </a:ext>
            </a:extLst>
          </p:cNvPr>
          <p:cNvSpPr/>
          <p:nvPr/>
        </p:nvSpPr>
        <p:spPr>
          <a:xfrm>
            <a:off x="10117124" y="5620629"/>
            <a:ext cx="1455749" cy="805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183E0BC6-EE55-6671-5AEB-7927581A6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05" y="5482556"/>
            <a:ext cx="870467" cy="106755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E063348-9D69-2F59-B030-9634FF60F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605" y="486225"/>
            <a:ext cx="11003268" cy="720618"/>
          </a:xfrm>
        </p:spPr>
        <p:txBody>
          <a:bodyPr/>
          <a:lstStyle/>
          <a:p>
            <a:r>
              <a:rPr lang="en-US" sz="3200" dirty="0"/>
              <a:t>Flexible Spending Accounts (</a:t>
            </a:r>
            <a:r>
              <a:rPr lang="en-US" sz="3200" dirty="0" err="1"/>
              <a:t>Cov</a:t>
            </a:r>
            <a:r>
              <a:rPr lang="en-US" sz="3200" dirty="0"/>
              <a:t> As </a:t>
            </a:r>
            <a:r>
              <a:rPr lang="en-US" sz="3200" dirty="0" err="1"/>
              <a:t>Khauj</a:t>
            </a:r>
            <a:r>
              <a:rPr lang="en-US" sz="3200" dirty="0"/>
              <a:t> </a:t>
            </a:r>
            <a:r>
              <a:rPr lang="en-US" sz="3200" dirty="0" err="1"/>
              <a:t>Siv</a:t>
            </a:r>
            <a:r>
              <a:rPr lang="en-US" sz="3200" dirty="0"/>
              <a:t> </a:t>
            </a:r>
            <a:r>
              <a:rPr lang="en-US" sz="3200" dirty="0" err="1"/>
              <a:t>Nyiaj</a:t>
            </a:r>
            <a:r>
              <a:rPr lang="en-US" sz="3200" dirty="0"/>
              <a:t> </a:t>
            </a:r>
            <a:r>
              <a:rPr lang="en-US" sz="3200" dirty="0" err="1"/>
              <a:t>Yooj</a:t>
            </a:r>
            <a:r>
              <a:rPr lang="en-US" sz="3200" dirty="0"/>
              <a:t> </a:t>
            </a:r>
            <a:r>
              <a:rPr lang="en-US" sz="3200" dirty="0" err="1"/>
              <a:t>Yim</a:t>
            </a:r>
            <a:r>
              <a:rPr lang="en-US" sz="3200" dirty="0"/>
              <a:t>)</a:t>
            </a:r>
          </a:p>
        </p:txBody>
      </p:sp>
      <p:pic>
        <p:nvPicPr>
          <p:cNvPr id="14" name="Picture 2" descr="Image result for ebcflex">
            <a:extLst>
              <a:ext uri="{FF2B5EF4-FFF2-40B4-BE49-F238E27FC236}">
                <a16:creationId xmlns:a16="http://schemas.microsoft.com/office/drawing/2014/main" id="{0E638840-A6C2-DC42-B519-7A9874F19A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4" b="18827"/>
          <a:stretch/>
        </p:blipFill>
        <p:spPr bwMode="auto">
          <a:xfrm>
            <a:off x="10282728" y="224841"/>
            <a:ext cx="1339667" cy="92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939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5A269E-D64C-4A1C-9534-A5824AD1A8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Kev </a:t>
            </a:r>
            <a:r>
              <a:rPr lang="en-US" dirty="0" err="1"/>
              <a:t>Pov</a:t>
            </a:r>
            <a:r>
              <a:rPr lang="en-US" dirty="0"/>
              <a:t> </a:t>
            </a:r>
            <a:r>
              <a:rPr lang="en-US" dirty="0" err="1"/>
              <a:t>Hwm</a:t>
            </a:r>
            <a:r>
              <a:rPr lang="en-US" dirty="0"/>
              <a:t> </a:t>
            </a:r>
            <a:r>
              <a:rPr lang="en-US" dirty="0" err="1"/>
              <a:t>Txoj</a:t>
            </a:r>
            <a:r>
              <a:rPr lang="en-US" dirty="0"/>
              <a:t> </a:t>
            </a:r>
            <a:r>
              <a:rPr lang="en-US" dirty="0" err="1"/>
              <a:t>Sia</a:t>
            </a:r>
            <a:r>
              <a:rPr lang="en-US" dirty="0"/>
              <a:t> </a:t>
            </a:r>
            <a:r>
              <a:rPr lang="en-US" dirty="0" err="1"/>
              <a:t>thiab</a:t>
            </a:r>
            <a:r>
              <a:rPr lang="en-US" dirty="0"/>
              <a:t> AD&amp;D</a:t>
            </a:r>
          </a:p>
        </p:txBody>
      </p:sp>
    </p:spTree>
    <p:extLst>
      <p:ext uri="{BB962C8B-B14F-4D97-AF65-F5344CB8AC3E}">
        <p14:creationId xmlns:p14="http://schemas.microsoft.com/office/powerpoint/2010/main" val="1071659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ABFD3-F2CE-4D86-8C16-D65AC86C8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607" y="480423"/>
            <a:ext cx="11003268" cy="720618"/>
          </a:xfrm>
        </p:spPr>
        <p:txBody>
          <a:bodyPr/>
          <a:lstStyle/>
          <a:p>
            <a:r>
              <a:rPr lang="en-US" sz="3300" dirty="0"/>
              <a:t>Basic Life/AD&amp;D (Lag </a:t>
            </a:r>
            <a:r>
              <a:rPr lang="en-US" sz="3300" dirty="0" err="1"/>
              <a:t>luam</a:t>
            </a:r>
            <a:r>
              <a:rPr lang="en-US" sz="3300" dirty="0"/>
              <a:t> them </a:t>
            </a:r>
            <a:r>
              <a:rPr lang="en-US" sz="3300" dirty="0" err="1"/>
              <a:t>rau</a:t>
            </a:r>
            <a:r>
              <a:rPr lang="en-US" sz="330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41086-C861-4CCC-9694-D0BAD78B2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100% Them los </a:t>
            </a:r>
            <a:r>
              <a:rPr lang="en-US" b="1" dirty="0" err="1">
                <a:solidFill>
                  <a:schemeClr val="accent2"/>
                </a:solidFill>
              </a:rPr>
              <a:t>ntawm</a:t>
            </a:r>
            <a:r>
              <a:rPr lang="en-US" b="1" dirty="0">
                <a:solidFill>
                  <a:schemeClr val="accent2"/>
                </a:solidFill>
              </a:rPr>
              <a:t> Masters Gallery Foods</a:t>
            </a:r>
          </a:p>
          <a:p>
            <a:r>
              <a:rPr lang="en-US" b="1" dirty="0">
                <a:solidFill>
                  <a:schemeClr val="accent2"/>
                </a:solidFill>
              </a:rPr>
              <a:t>Kev sib </a:t>
            </a:r>
            <a:r>
              <a:rPr lang="en-US" b="1" dirty="0" err="1">
                <a:solidFill>
                  <a:schemeClr val="accent2"/>
                </a:solidFill>
              </a:rPr>
              <a:t>nrig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 err="1">
                <a:solidFill>
                  <a:schemeClr val="accent2"/>
                </a:solidFill>
              </a:rPr>
              <a:t>ntawm</a:t>
            </a:r>
            <a:r>
              <a:rPr lang="en-US" b="1" dirty="0">
                <a:solidFill>
                  <a:schemeClr val="accent2"/>
                </a:solidFill>
              </a:rPr>
              <a:t> Omaha </a:t>
            </a:r>
            <a:r>
              <a:rPr lang="en-US" b="1" dirty="0" err="1">
                <a:solidFill>
                  <a:schemeClr val="accent2"/>
                </a:solidFill>
              </a:rPr>
              <a:t>yog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 err="1">
                <a:solidFill>
                  <a:schemeClr val="accent2"/>
                </a:solidFill>
              </a:rPr>
              <a:t>qhov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 err="1">
                <a:solidFill>
                  <a:schemeClr val="accent2"/>
                </a:solidFill>
              </a:rPr>
              <a:t>kev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 err="1">
                <a:solidFill>
                  <a:schemeClr val="accent2"/>
                </a:solidFill>
              </a:rPr>
              <a:t>pab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 err="1">
                <a:solidFill>
                  <a:schemeClr val="accent2"/>
                </a:solidFill>
              </a:rPr>
              <a:t>cuam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 err="1">
                <a:solidFill>
                  <a:schemeClr val="accent2"/>
                </a:solidFill>
              </a:rPr>
              <a:t>tshiab</a:t>
            </a:r>
            <a:endParaRPr lang="en-US" b="1" dirty="0">
              <a:solidFill>
                <a:schemeClr val="accent2"/>
              </a:solidFill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7561CE1-F2DE-4C4A-838A-12602AC75C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448"/>
          <a:stretch/>
        </p:blipFill>
        <p:spPr>
          <a:xfrm>
            <a:off x="6622893" y="1609050"/>
            <a:ext cx="5569108" cy="3874742"/>
          </a:xfr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DA507B1-FA1E-42AC-88CA-49564C740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6A82-7052-4F19-AA33-DE09AC459DCD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DB61DA-8FA2-A245-EC4B-23B60B74A008}"/>
              </a:ext>
            </a:extLst>
          </p:cNvPr>
          <p:cNvSpPr/>
          <p:nvPr/>
        </p:nvSpPr>
        <p:spPr>
          <a:xfrm>
            <a:off x="10117124" y="5620629"/>
            <a:ext cx="1455749" cy="805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6C27EAAF-9B84-F3A4-711C-F34A8482D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05" y="5482556"/>
            <a:ext cx="870467" cy="10675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467705-9053-6950-F354-C6AB7D5B21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7787" y="153573"/>
            <a:ext cx="1524795" cy="1047468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2433823-F8A2-DABF-F02D-628411C7F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525921"/>
              </p:ext>
            </p:extLst>
          </p:nvPr>
        </p:nvGraphicFramePr>
        <p:xfrm>
          <a:off x="936878" y="3552150"/>
          <a:ext cx="4666789" cy="245497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40838">
                  <a:extLst>
                    <a:ext uri="{9D8B030D-6E8A-4147-A177-3AD203B41FA5}">
                      <a16:colId xmlns:a16="http://schemas.microsoft.com/office/drawing/2014/main" val="561264643"/>
                    </a:ext>
                  </a:extLst>
                </a:gridCol>
                <a:gridCol w="3425951">
                  <a:extLst>
                    <a:ext uri="{9D8B030D-6E8A-4147-A177-3AD203B41FA5}">
                      <a16:colId xmlns:a16="http://schemas.microsoft.com/office/drawing/2014/main" val="2826004833"/>
                    </a:ext>
                  </a:extLst>
                </a:gridCol>
              </a:tblGrid>
              <a:tr h="466397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400" b="1" i="0" u="none" strike="noStrike" cap="none" baseline="0" dirty="0" err="1">
                          <a:solidFill>
                            <a:schemeClr val="bg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Txiaj</a:t>
                      </a:r>
                      <a:r>
                        <a:rPr lang="en-US" sz="1400" b="1" i="0" u="none" strike="noStrike" cap="none" baseline="0" dirty="0">
                          <a:solidFill>
                            <a:schemeClr val="bg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400" b="1" i="0" u="none" strike="noStrike" cap="none" baseline="0" dirty="0" err="1">
                          <a:solidFill>
                            <a:schemeClr val="bg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ntsig</a:t>
                      </a:r>
                      <a:endParaRPr lang="en-US" sz="1400" b="1" i="0" u="none" strike="noStrike" cap="none" baseline="0" dirty="0">
                        <a:solidFill>
                          <a:schemeClr val="bg1"/>
                        </a:solidFill>
                        <a:latin typeface="+mn-lt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86225" marR="86225" marT="45725" marB="4572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86225" marR="86225" marT="45725" marB="45725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886622"/>
                  </a:ext>
                </a:extLst>
              </a:tr>
              <a:tr h="42110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4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Tus </a:t>
                      </a:r>
                      <a:r>
                        <a:rPr lang="en-US" sz="14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nqi</a:t>
                      </a:r>
                      <a:endParaRPr lang="en-US" sz="1400" b="1" i="0" u="none" strike="noStrike" cap="none" baseline="0" dirty="0">
                        <a:solidFill>
                          <a:schemeClr val="dk1"/>
                        </a:solidFill>
                        <a:latin typeface="+mn-lt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86225" marR="86225" marT="36576" marB="3657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1 </a:t>
                      </a:r>
                      <a:r>
                        <a:rPr lang="en-US" sz="14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npaug</a:t>
                      </a:r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4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ntawm</a:t>
                      </a:r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4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cov</a:t>
                      </a:r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4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nyiaj</a:t>
                      </a:r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4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hli</a:t>
                      </a:r>
                      <a:endParaRPr lang="en-US" sz="1400" b="0" i="0" u="none" strike="noStrike" cap="none" baseline="0" dirty="0">
                        <a:solidFill>
                          <a:schemeClr val="dk1"/>
                        </a:solidFill>
                        <a:latin typeface="+mn-lt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86225" marR="86225" marT="36576" marB="36576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563253"/>
                  </a:ext>
                </a:extLst>
              </a:tr>
              <a:tr h="61361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4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Txhiaj</a:t>
                      </a:r>
                      <a:r>
                        <a:rPr lang="en-US" sz="14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4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ntsig</a:t>
                      </a:r>
                      <a:r>
                        <a:rPr lang="en-US" sz="14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4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siab</a:t>
                      </a:r>
                      <a:r>
                        <a:rPr lang="en-US" sz="14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4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tshaj</a:t>
                      </a:r>
                      <a:r>
                        <a:rPr lang="en-US" sz="14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4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plaws</a:t>
                      </a:r>
                      <a:endParaRPr lang="en-US" sz="1400" b="1" i="0" u="none" strike="noStrike" cap="none" baseline="0" dirty="0">
                        <a:solidFill>
                          <a:schemeClr val="dk1"/>
                        </a:solidFill>
                        <a:latin typeface="+mn-lt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86225" marR="86225" marT="36576" marB="3657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$50,000</a:t>
                      </a:r>
                    </a:p>
                  </a:txBody>
                  <a:tcPr marL="86225" marR="86225" marT="36576" marB="36576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918469"/>
                  </a:ext>
                </a:extLst>
              </a:tr>
              <a:tr h="85424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4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AD&amp;D</a:t>
                      </a:r>
                    </a:p>
                  </a:txBody>
                  <a:tcPr marL="86225" marR="86225" marT="36576" marB="3657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4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Muab</a:t>
                      </a:r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4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cov</a:t>
                      </a:r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4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txiaj</a:t>
                      </a:r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4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ntsig</a:t>
                      </a:r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4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ntxiv</a:t>
                      </a:r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4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yuav</a:t>
                      </a:r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4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tsum</a:t>
                      </a:r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4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muaj</a:t>
                      </a:r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4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tus</a:t>
                      </a:r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4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tuag</a:t>
                      </a:r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, </a:t>
                      </a:r>
                      <a:r>
                        <a:rPr lang="en-US" sz="14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poob</a:t>
                      </a:r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4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ceg</a:t>
                      </a:r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, los </a:t>
                      </a:r>
                      <a:r>
                        <a:rPr lang="en-US" sz="14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yog</a:t>
                      </a:r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4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hnov</a:t>
                      </a:r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li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4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qhov</a:t>
                      </a:r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4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tshwm</a:t>
                      </a:r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sim </a:t>
                      </a:r>
                      <a:r>
                        <a:rPr lang="en-US" sz="14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ntawm</a:t>
                      </a:r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4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kev</a:t>
                      </a:r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sib </a:t>
                      </a:r>
                      <a:r>
                        <a:rPr lang="en-US" sz="14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tsoo</a:t>
                      </a:r>
                      <a:endParaRPr lang="en-US" sz="1400" b="0" i="0" u="none" strike="noStrike" cap="none" baseline="0" dirty="0">
                        <a:solidFill>
                          <a:schemeClr val="dk1"/>
                        </a:solidFill>
                        <a:latin typeface="+mn-lt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86225" marR="86225" marT="36576" marB="36576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774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8310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D60E3E9-56E3-CCD9-E3AA-91DE74E32BA8}"/>
              </a:ext>
            </a:extLst>
          </p:cNvPr>
          <p:cNvSpPr/>
          <p:nvPr/>
        </p:nvSpPr>
        <p:spPr>
          <a:xfrm>
            <a:off x="10117124" y="5620629"/>
            <a:ext cx="1455749" cy="805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16190C-6EAA-43FB-A784-F97ECEDC9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604" y="244644"/>
            <a:ext cx="11003268" cy="720618"/>
          </a:xfrm>
          <a:noFill/>
        </p:spPr>
        <p:txBody>
          <a:bodyPr/>
          <a:lstStyle/>
          <a:p>
            <a:r>
              <a:rPr lang="en-US" dirty="0"/>
              <a:t>Supplemental Life / AD&amp;D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Neeg</a:t>
            </a:r>
            <a:r>
              <a:rPr lang="en-US" dirty="0"/>
              <a:t> </a:t>
            </a:r>
            <a:r>
              <a:rPr lang="en-US" dirty="0" err="1"/>
              <a:t>ua</a:t>
            </a:r>
            <a:r>
              <a:rPr lang="en-US" dirty="0"/>
              <a:t> </a:t>
            </a:r>
            <a:r>
              <a:rPr lang="en-US" dirty="0" err="1"/>
              <a:t>hauj</a:t>
            </a:r>
            <a:r>
              <a:rPr lang="en-US" dirty="0"/>
              <a:t> </a:t>
            </a:r>
            <a:r>
              <a:rPr lang="en-US" dirty="0" err="1"/>
              <a:t>lwm</a:t>
            </a:r>
            <a:r>
              <a:rPr lang="en-US" dirty="0"/>
              <a:t> them </a:t>
            </a:r>
            <a:r>
              <a:rPr lang="en-US" dirty="0" err="1"/>
              <a:t>rau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55C643-2EAF-45F8-999F-96E28F344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605" y="1780673"/>
            <a:ext cx="11158848" cy="4813741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Kev </a:t>
            </a:r>
            <a:r>
              <a:rPr lang="en-US" sz="2000" b="1" dirty="0" err="1">
                <a:solidFill>
                  <a:schemeClr val="accent2"/>
                </a:solidFill>
              </a:rPr>
              <a:t>xaiv</a:t>
            </a:r>
            <a:r>
              <a:rPr lang="en-US" sz="2000" b="1" dirty="0">
                <a:solidFill>
                  <a:schemeClr val="accent2"/>
                </a:solidFill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</a:rPr>
              <a:t>yuav</a:t>
            </a:r>
            <a:r>
              <a:rPr lang="en-US" sz="2000" b="1" dirty="0">
                <a:solidFill>
                  <a:schemeClr val="accent2"/>
                </a:solidFill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</a:rPr>
              <a:t>khoom</a:t>
            </a:r>
            <a:r>
              <a:rPr lang="en-US" sz="2000" b="1" dirty="0">
                <a:solidFill>
                  <a:schemeClr val="accent2"/>
                </a:solidFill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</a:rPr>
              <a:t>pov</a:t>
            </a:r>
            <a:r>
              <a:rPr lang="en-US" sz="2000" b="1" dirty="0">
                <a:solidFill>
                  <a:schemeClr val="accent2"/>
                </a:solidFill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</a:rPr>
              <a:t>hwm</a:t>
            </a:r>
            <a:r>
              <a:rPr lang="en-US" sz="2000" b="1" dirty="0">
                <a:solidFill>
                  <a:schemeClr val="accent2"/>
                </a:solidFill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</a:rPr>
              <a:t>lub</a:t>
            </a:r>
            <a:r>
              <a:rPr lang="en-US" sz="2000" b="1" dirty="0">
                <a:solidFill>
                  <a:schemeClr val="accent2"/>
                </a:solidFill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</a:rPr>
              <a:t>neej</a:t>
            </a:r>
            <a:r>
              <a:rPr lang="en-US" sz="2000" b="1" dirty="0">
                <a:solidFill>
                  <a:schemeClr val="accent2"/>
                </a:solidFill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</a:rPr>
              <a:t>ntxiv</a:t>
            </a:r>
            <a:r>
              <a:rPr lang="en-US" sz="2000" b="1" dirty="0">
                <a:solidFill>
                  <a:schemeClr val="accent2"/>
                </a:solidFill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</a:rPr>
              <a:t>rau</a:t>
            </a:r>
            <a:r>
              <a:rPr lang="en-US" sz="2000" b="1" dirty="0">
                <a:solidFill>
                  <a:schemeClr val="accent2"/>
                </a:solidFill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</a:rPr>
              <a:t>tus</a:t>
            </a:r>
            <a:r>
              <a:rPr lang="en-US" sz="2000" b="1" dirty="0">
                <a:solidFill>
                  <a:schemeClr val="accent2"/>
                </a:solidFill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</a:rPr>
              <a:t>kheej</a:t>
            </a:r>
            <a:r>
              <a:rPr lang="en-US" sz="2000" b="1" dirty="0">
                <a:solidFill>
                  <a:schemeClr val="accent2"/>
                </a:solidFill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</a:rPr>
              <a:t>thiab</a:t>
            </a:r>
            <a:r>
              <a:rPr lang="en-US" sz="2000" b="1" dirty="0">
                <a:solidFill>
                  <a:schemeClr val="accent2"/>
                </a:solidFill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</a:rPr>
              <a:t>tsev</a:t>
            </a:r>
            <a:r>
              <a:rPr lang="en-US" sz="2000" b="1" dirty="0">
                <a:solidFill>
                  <a:schemeClr val="accent2"/>
                </a:solidFill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</a:rPr>
              <a:t>neeg</a:t>
            </a:r>
            <a:endParaRPr lang="en-US" sz="2000" b="1" dirty="0">
              <a:solidFill>
                <a:schemeClr val="accent2"/>
              </a:solidFill>
            </a:endParaRPr>
          </a:p>
          <a:p>
            <a:r>
              <a:rPr lang="en-US" sz="2000" b="1" dirty="0">
                <a:solidFill>
                  <a:schemeClr val="accent2"/>
                </a:solidFill>
              </a:rPr>
              <a:t>Kev sib </a:t>
            </a:r>
            <a:r>
              <a:rPr lang="en-US" sz="2000" b="1" dirty="0" err="1">
                <a:solidFill>
                  <a:schemeClr val="accent2"/>
                </a:solidFill>
              </a:rPr>
              <a:t>nrig</a:t>
            </a:r>
            <a:r>
              <a:rPr lang="en-US" sz="2000" b="1" dirty="0">
                <a:solidFill>
                  <a:schemeClr val="accent2"/>
                </a:solidFill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</a:rPr>
              <a:t>ntawm</a:t>
            </a:r>
            <a:r>
              <a:rPr lang="en-US" sz="2000" b="1" dirty="0">
                <a:solidFill>
                  <a:schemeClr val="accent2"/>
                </a:solidFill>
              </a:rPr>
              <a:t> Omaha </a:t>
            </a:r>
            <a:r>
              <a:rPr lang="en-US" sz="2000" b="1" dirty="0" err="1">
                <a:solidFill>
                  <a:schemeClr val="accent2"/>
                </a:solidFill>
              </a:rPr>
              <a:t>yog</a:t>
            </a:r>
            <a:r>
              <a:rPr lang="en-US" sz="2000" b="1" dirty="0">
                <a:solidFill>
                  <a:schemeClr val="accent2"/>
                </a:solidFill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</a:rPr>
              <a:t>qhov</a:t>
            </a:r>
            <a:r>
              <a:rPr lang="en-US" sz="2000" b="1" dirty="0">
                <a:solidFill>
                  <a:schemeClr val="accent2"/>
                </a:solidFill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</a:rPr>
              <a:t>kev</a:t>
            </a:r>
            <a:r>
              <a:rPr lang="en-US" sz="2000" b="1" dirty="0">
                <a:solidFill>
                  <a:schemeClr val="accent2"/>
                </a:solidFill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</a:rPr>
              <a:t>pab</a:t>
            </a:r>
            <a:r>
              <a:rPr lang="en-US" sz="2000" b="1" dirty="0">
                <a:solidFill>
                  <a:schemeClr val="accent2"/>
                </a:solidFill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</a:rPr>
              <a:t>cuam</a:t>
            </a:r>
            <a:r>
              <a:rPr lang="en-US" sz="2000" b="1" dirty="0">
                <a:solidFill>
                  <a:schemeClr val="accent2"/>
                </a:solidFill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</a:rPr>
              <a:t>tshiab</a:t>
            </a:r>
            <a:endParaRPr lang="en-US" sz="2000" b="1" dirty="0">
              <a:solidFill>
                <a:schemeClr val="accent2"/>
              </a:solidFill>
            </a:endParaRPr>
          </a:p>
          <a:p>
            <a:endParaRPr lang="en-US" b="1" dirty="0">
              <a:solidFill>
                <a:schemeClr val="accent2"/>
              </a:solidFill>
            </a:endParaRPr>
          </a:p>
          <a:p>
            <a:endParaRPr lang="en-US" b="1" dirty="0">
              <a:solidFill>
                <a:schemeClr val="accent2"/>
              </a:solidFill>
            </a:endParaRPr>
          </a:p>
          <a:p>
            <a:endParaRPr lang="en-US" b="1" dirty="0">
              <a:solidFill>
                <a:schemeClr val="accent2"/>
              </a:solidFill>
            </a:endParaRPr>
          </a:p>
          <a:p>
            <a:endParaRPr lang="en-US" dirty="0"/>
          </a:p>
          <a:p>
            <a:pPr marL="0" indent="0">
              <a:buNone/>
            </a:pPr>
            <a:r>
              <a:rPr lang="en-US" sz="2000" b="1" dirty="0" err="1"/>
              <a:t>Nro</a:t>
            </a:r>
            <a:r>
              <a:rPr lang="en-US" sz="2000" b="1" dirty="0"/>
              <a:t> </a:t>
            </a:r>
            <a:r>
              <a:rPr lang="en-US" sz="2000" b="1" dirty="0" err="1"/>
              <a:t>ntsoov</a:t>
            </a:r>
            <a:r>
              <a:rPr lang="en-US" sz="2000" b="1" dirty="0"/>
              <a:t>: Kev </a:t>
            </a:r>
            <a:r>
              <a:rPr lang="en-US" sz="2000" b="1" dirty="0" err="1"/>
              <a:t>Qhib</a:t>
            </a:r>
            <a:r>
              <a:rPr lang="en-US" sz="2000" b="1" dirty="0"/>
              <a:t> Sau </a:t>
            </a:r>
            <a:r>
              <a:rPr lang="en-US" sz="2000" b="1" dirty="0" err="1"/>
              <a:t>Npe</a:t>
            </a:r>
            <a:r>
              <a:rPr lang="en-US" sz="2000" b="1" dirty="0"/>
              <a:t> </a:t>
            </a:r>
            <a:r>
              <a:rPr lang="en-US" sz="2000" b="1" dirty="0" err="1"/>
              <a:t>Muaj</a:t>
            </a:r>
            <a:r>
              <a:rPr lang="en-US" sz="2000" b="1" dirty="0"/>
              <a:t> </a:t>
            </a:r>
            <a:r>
              <a:rPr lang="en-US" sz="2000" b="1" dirty="0" err="1"/>
              <a:t>Tiag</a:t>
            </a:r>
            <a:r>
              <a:rPr lang="en-US" sz="2000" b="1" dirty="0"/>
              <a:t> – </a:t>
            </a:r>
            <a:r>
              <a:rPr lang="en-US" sz="2000" dirty="0"/>
              <a:t>Nov </a:t>
            </a:r>
            <a:r>
              <a:rPr lang="en-US" sz="2000" dirty="0" err="1"/>
              <a:t>yog</a:t>
            </a:r>
            <a:r>
              <a:rPr lang="en-US" sz="2000" dirty="0"/>
              <a:t> koj </a:t>
            </a:r>
            <a:r>
              <a:rPr lang="en-US" sz="2000" dirty="0" err="1"/>
              <a:t>ib</a:t>
            </a:r>
            <a:r>
              <a:rPr lang="en-US" sz="2000" dirty="0"/>
              <a:t> </a:t>
            </a:r>
            <a:r>
              <a:rPr lang="en-US" sz="2000" dirty="0" err="1"/>
              <a:t>lub</a:t>
            </a:r>
            <a:r>
              <a:rPr lang="en-US" sz="2000" dirty="0"/>
              <a:t> </a:t>
            </a:r>
            <a:r>
              <a:rPr lang="en-US" sz="2000" dirty="0" err="1"/>
              <a:t>sij</a:t>
            </a:r>
            <a:r>
              <a:rPr lang="en-US" sz="2000" dirty="0"/>
              <a:t> </a:t>
            </a:r>
            <a:r>
              <a:rPr lang="en-US" sz="2000" dirty="0" err="1"/>
              <a:t>hawm</a:t>
            </a:r>
            <a:r>
              <a:rPr lang="en-US" sz="2000" dirty="0"/>
              <a:t> </a:t>
            </a:r>
            <a:r>
              <a:rPr lang="en-US" sz="2000" dirty="0" err="1"/>
              <a:t>txhawm</a:t>
            </a:r>
            <a:r>
              <a:rPr lang="en-US" sz="2000" dirty="0"/>
              <a:t> </a:t>
            </a:r>
            <a:r>
              <a:rPr lang="en-US" sz="2000" dirty="0" err="1"/>
              <a:t>rau</a:t>
            </a:r>
            <a:r>
              <a:rPr lang="en-US" sz="2000" dirty="0"/>
              <a:t> los </a:t>
            </a:r>
            <a:r>
              <a:rPr lang="en-US" sz="2000" dirty="0" err="1"/>
              <a:t>xaiv</a:t>
            </a:r>
            <a:r>
              <a:rPr lang="en-US" sz="2000" dirty="0"/>
              <a:t> los sis </a:t>
            </a:r>
            <a:r>
              <a:rPr lang="en-US" sz="2000" dirty="0" err="1"/>
              <a:t>nce</a:t>
            </a:r>
            <a:r>
              <a:rPr lang="en-US" sz="2000" dirty="0"/>
              <a:t> </a:t>
            </a:r>
            <a:r>
              <a:rPr lang="en-US" sz="2000" dirty="0" err="1"/>
              <a:t>nyiaj</a:t>
            </a:r>
            <a:r>
              <a:rPr lang="en-US" sz="2000" dirty="0"/>
              <a:t> </a:t>
            </a:r>
            <a:r>
              <a:rPr lang="en-US" sz="2000" dirty="0" err="1"/>
              <a:t>pov</a:t>
            </a:r>
            <a:r>
              <a:rPr lang="en-US" sz="2000" dirty="0"/>
              <a:t> </a:t>
            </a:r>
            <a:r>
              <a:rPr lang="en-US" sz="2000" dirty="0" err="1"/>
              <a:t>hwm</a:t>
            </a:r>
            <a:r>
              <a:rPr lang="en-US" sz="2000" dirty="0"/>
              <a:t> </a:t>
            </a:r>
            <a:r>
              <a:rPr lang="en-US" sz="2000" dirty="0" err="1"/>
              <a:t>lub</a:t>
            </a:r>
            <a:r>
              <a:rPr lang="en-US" sz="2000" dirty="0"/>
              <a:t> </a:t>
            </a:r>
            <a:r>
              <a:rPr lang="en-US" sz="2000" dirty="0" err="1"/>
              <a:t>neej</a:t>
            </a:r>
            <a:r>
              <a:rPr lang="en-US" sz="2000" dirty="0"/>
              <a:t> </a:t>
            </a:r>
            <a:r>
              <a:rPr lang="en-US" sz="2000" dirty="0" err="1"/>
              <a:t>ntxiv</a:t>
            </a:r>
            <a:endParaRPr lang="en-US" sz="20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FF7245D-C38C-4BC4-98A6-5EF34A131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295312"/>
              </p:ext>
            </p:extLst>
          </p:nvPr>
        </p:nvGraphicFramePr>
        <p:xfrm>
          <a:off x="1596915" y="2866467"/>
          <a:ext cx="8160696" cy="219016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39988">
                  <a:extLst>
                    <a:ext uri="{9D8B030D-6E8A-4147-A177-3AD203B41FA5}">
                      <a16:colId xmlns:a16="http://schemas.microsoft.com/office/drawing/2014/main" val="561264643"/>
                    </a:ext>
                  </a:extLst>
                </a:gridCol>
                <a:gridCol w="6720708">
                  <a:extLst>
                    <a:ext uri="{9D8B030D-6E8A-4147-A177-3AD203B41FA5}">
                      <a16:colId xmlns:a16="http://schemas.microsoft.com/office/drawing/2014/main" val="2826004833"/>
                    </a:ext>
                  </a:extLst>
                </a:gridCol>
              </a:tblGrid>
              <a:tr h="48938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400" b="1" i="0" u="none" strike="noStrike" cap="none" baseline="0" dirty="0" err="1">
                          <a:solidFill>
                            <a:schemeClr val="bg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Hom</a:t>
                      </a:r>
                      <a:r>
                        <a:rPr lang="en-US" sz="1400" b="1" i="0" u="none" strike="noStrike" cap="none" baseline="0" dirty="0">
                          <a:solidFill>
                            <a:schemeClr val="bg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400" b="1" i="0" u="none" strike="noStrike" cap="none" baseline="0" dirty="0" err="1">
                          <a:solidFill>
                            <a:schemeClr val="bg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txiaj</a:t>
                      </a:r>
                      <a:r>
                        <a:rPr lang="en-US" sz="1400" b="1" i="0" u="none" strike="noStrike" cap="none" baseline="0" dirty="0">
                          <a:solidFill>
                            <a:schemeClr val="bg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400" b="1" i="0" u="none" strike="noStrike" cap="none" baseline="0" dirty="0" err="1">
                          <a:solidFill>
                            <a:schemeClr val="bg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ntsig</a:t>
                      </a:r>
                      <a:endParaRPr lang="en-US" sz="1400" b="1" i="0" u="none" strike="noStrike" cap="none" baseline="0" dirty="0">
                        <a:solidFill>
                          <a:schemeClr val="bg1"/>
                        </a:solidFill>
                        <a:latin typeface="+mn-lt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86225" marR="86225" marT="45725" marB="4572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86225" marR="86225" marT="45725" marB="45725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886622"/>
                  </a:ext>
                </a:extLst>
              </a:tr>
              <a:tr h="96349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4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Tus </a:t>
                      </a:r>
                      <a:r>
                        <a:rPr lang="en-US" sz="14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nqi</a:t>
                      </a:r>
                      <a:endParaRPr lang="en-US" sz="1400" b="1" i="0" u="none" strike="noStrike" cap="none" baseline="0" dirty="0">
                        <a:solidFill>
                          <a:schemeClr val="dk1"/>
                        </a:solidFill>
                        <a:latin typeface="+mn-lt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86225" marR="86225" marT="36576" marB="3657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Cov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neeg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ua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hauj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lwm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: 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$25,000 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nce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mus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txog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$200,000 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qhov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siab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tshaj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plaws</a:t>
                      </a:r>
                      <a:endParaRPr lang="en-US" sz="1200" b="0" i="0" u="none" strike="noStrike" cap="none" baseline="0" dirty="0">
                        <a:solidFill>
                          <a:schemeClr val="dk1"/>
                        </a:solidFill>
                        <a:latin typeface="+mn-lt"/>
                        <a:ea typeface="Arial Narrow"/>
                        <a:cs typeface="Arial Narrow"/>
                        <a:sym typeface="Arial Narrow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Khub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txij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khawm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: 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$5,000 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nce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mus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txog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$50,000 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qhov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siab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tshaj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plaws</a:t>
                      </a:r>
                      <a:endParaRPr lang="en-US" sz="1200" b="0" i="0" u="none" strike="noStrike" cap="none" baseline="0" dirty="0">
                        <a:solidFill>
                          <a:schemeClr val="dk1"/>
                        </a:solidFill>
                        <a:latin typeface="+mn-lt"/>
                        <a:ea typeface="Arial Narrow"/>
                        <a:cs typeface="Arial Narrow"/>
                        <a:sym typeface="Arial Narrow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Me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nyuam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yaus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: 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Hnub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nyoog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qis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duas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26 – 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mus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txog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$10,000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(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Khub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txij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nkawm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thiab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tus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me 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nyuam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tsuas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yog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tsim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nyog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tau 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txais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kev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pab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yog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tias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tus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neeg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ua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hauj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lwm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tau 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txais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kev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pab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)</a:t>
                      </a:r>
                      <a:endParaRPr lang="en-US" sz="1200" b="1" i="0" u="none" strike="noStrike" cap="none" baseline="0" dirty="0">
                        <a:solidFill>
                          <a:schemeClr val="dk1"/>
                        </a:solidFill>
                        <a:latin typeface="+mn-lt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86225" marR="86225" marT="36576" marB="36576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563253"/>
                  </a:ext>
                </a:extLst>
              </a:tr>
              <a:tr h="50532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4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Qhov</a:t>
                      </a:r>
                      <a:r>
                        <a:rPr lang="en-US" sz="14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4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teeb</a:t>
                      </a:r>
                      <a:r>
                        <a:rPr lang="en-US" sz="14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4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meem</a:t>
                      </a:r>
                      <a:r>
                        <a:rPr lang="en-US" sz="14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4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kev</a:t>
                      </a:r>
                      <a:r>
                        <a:rPr lang="en-US" sz="14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4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ua</a:t>
                      </a:r>
                      <a:r>
                        <a:rPr lang="en-US" sz="14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4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pov</a:t>
                      </a:r>
                      <a:r>
                        <a:rPr lang="en-US" sz="14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4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thawj</a:t>
                      </a:r>
                      <a:endParaRPr lang="en-US" sz="1400" b="1" i="0" u="none" strike="noStrike" cap="none" baseline="0" dirty="0">
                        <a:solidFill>
                          <a:schemeClr val="dk1"/>
                        </a:solidFill>
                        <a:latin typeface="+mn-lt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86225" marR="86225" marT="36576" marB="36576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Cov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neeg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ua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hauj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lwm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: 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$200,000 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($100K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nce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ntxiv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yog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piv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rau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yam tag los)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Khub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txij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khawm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: 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$50,000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Me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nyuam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yaus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: </a:t>
                      </a:r>
                      <a:r>
                        <a:rPr lang="en-US" sz="12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$10,000</a:t>
                      </a:r>
                      <a:endParaRPr lang="en-US" sz="1200" b="1" i="0" u="none" strike="noStrike" cap="none" baseline="0" dirty="0">
                        <a:solidFill>
                          <a:schemeClr val="dk1"/>
                        </a:solidFill>
                        <a:latin typeface="+mn-lt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86225" marR="86225" marT="36576" marB="36576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918469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BD11C87-6FFA-47C8-AB7F-29E7E4C56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6A82-7052-4F19-AA33-DE09AC459DCD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FB8881BE-F92D-9156-764E-F9A13E4BD6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05" y="5482556"/>
            <a:ext cx="870467" cy="10675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41A282-8E12-9FE5-2314-DFEAB91A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658" y="153573"/>
            <a:ext cx="1524795" cy="104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901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0DC696F-9972-452E-8DE5-8941446BCB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800" dirty="0"/>
              <a:t>Kev </a:t>
            </a:r>
            <a:r>
              <a:rPr lang="en-US" sz="3800" dirty="0" err="1"/>
              <a:t>Pov</a:t>
            </a:r>
            <a:r>
              <a:rPr lang="en-US" sz="3800" dirty="0"/>
              <a:t> </a:t>
            </a:r>
            <a:r>
              <a:rPr lang="en-US" sz="3800" dirty="0" err="1"/>
              <a:t>Hwm</a:t>
            </a:r>
            <a:r>
              <a:rPr lang="en-US" sz="3800" dirty="0"/>
              <a:t> </a:t>
            </a:r>
            <a:r>
              <a:rPr lang="en-US" sz="3800" dirty="0" err="1"/>
              <a:t>Pab</a:t>
            </a:r>
            <a:r>
              <a:rPr lang="en-US" sz="3800" dirty="0"/>
              <a:t> </a:t>
            </a:r>
            <a:r>
              <a:rPr lang="en-US" sz="3800" dirty="0" err="1"/>
              <a:t>Txoj</a:t>
            </a:r>
            <a:r>
              <a:rPr lang="en-US" sz="3800" dirty="0"/>
              <a:t> Kev </a:t>
            </a:r>
            <a:r>
              <a:rPr lang="en-US" sz="3800" dirty="0" err="1"/>
              <a:t>Tsis</a:t>
            </a:r>
            <a:r>
              <a:rPr lang="en-US" sz="3800" dirty="0"/>
              <a:t> </a:t>
            </a:r>
            <a:r>
              <a:rPr lang="en-US" sz="3800" dirty="0" err="1"/>
              <a:t>Taus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382929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3BB5344-453F-466B-BE67-4940B7BD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604" y="485027"/>
            <a:ext cx="11003268" cy="720618"/>
          </a:xfrm>
          <a:noFill/>
        </p:spPr>
        <p:txBody>
          <a:bodyPr/>
          <a:lstStyle/>
          <a:p>
            <a:r>
              <a:rPr lang="en-US" sz="3300" dirty="0"/>
              <a:t>Kev </a:t>
            </a:r>
            <a:r>
              <a:rPr lang="en-US" sz="3300" dirty="0" err="1"/>
              <a:t>Pov</a:t>
            </a:r>
            <a:r>
              <a:rPr lang="en-US" sz="3300" dirty="0"/>
              <a:t> </a:t>
            </a:r>
            <a:r>
              <a:rPr lang="en-US" sz="3300" dirty="0" err="1"/>
              <a:t>Hwm</a:t>
            </a:r>
            <a:r>
              <a:rPr lang="en-US" sz="3300" dirty="0"/>
              <a:t> </a:t>
            </a:r>
            <a:r>
              <a:rPr lang="en-US" sz="3300" dirty="0" err="1"/>
              <a:t>Pab</a:t>
            </a:r>
            <a:r>
              <a:rPr lang="en-US" sz="3300" dirty="0"/>
              <a:t> </a:t>
            </a:r>
            <a:r>
              <a:rPr lang="en-US" sz="3300" dirty="0" err="1"/>
              <a:t>Txoj</a:t>
            </a:r>
            <a:r>
              <a:rPr lang="en-US" sz="3300" dirty="0"/>
              <a:t> Kev </a:t>
            </a:r>
            <a:r>
              <a:rPr lang="en-US" sz="3300" dirty="0" err="1"/>
              <a:t>Tsis</a:t>
            </a:r>
            <a:r>
              <a:rPr lang="en-US" sz="3300" dirty="0"/>
              <a:t> </a:t>
            </a:r>
            <a:r>
              <a:rPr lang="en-US" sz="3300" dirty="0" err="1"/>
              <a:t>Taus</a:t>
            </a:r>
            <a:endParaRPr lang="en-US" sz="33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65C825B-38F2-4D58-AA37-DA1EF900C8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637" y="2175799"/>
            <a:ext cx="5365753" cy="1163863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100% Them los </a:t>
            </a:r>
            <a:r>
              <a:rPr lang="en-US" b="1" dirty="0" err="1"/>
              <a:t>ntawm</a:t>
            </a:r>
            <a:r>
              <a:rPr lang="en-US" b="1" dirty="0"/>
              <a:t> Masters Gallery</a:t>
            </a:r>
          </a:p>
          <a:p>
            <a:r>
              <a:rPr lang="en-US" b="1" dirty="0"/>
              <a:t>Kev sib </a:t>
            </a:r>
            <a:r>
              <a:rPr lang="en-US" b="1" dirty="0" err="1"/>
              <a:t>nrig</a:t>
            </a:r>
            <a:r>
              <a:rPr lang="en-US" b="1" dirty="0"/>
              <a:t> </a:t>
            </a:r>
            <a:r>
              <a:rPr lang="en-US" b="1" dirty="0" err="1"/>
              <a:t>ntawm</a:t>
            </a:r>
            <a:r>
              <a:rPr lang="en-US" b="1" dirty="0"/>
              <a:t> Omaha </a:t>
            </a:r>
            <a:r>
              <a:rPr lang="en-US" b="1" dirty="0" err="1"/>
              <a:t>yog</a:t>
            </a:r>
            <a:r>
              <a:rPr lang="en-US" b="1" dirty="0"/>
              <a:t> </a:t>
            </a:r>
            <a:r>
              <a:rPr lang="en-US" b="1" dirty="0" err="1"/>
              <a:t>qhov</a:t>
            </a:r>
            <a:r>
              <a:rPr lang="en-US" b="1" dirty="0"/>
              <a:t> </a:t>
            </a:r>
            <a:r>
              <a:rPr lang="en-US" b="1" dirty="0" err="1"/>
              <a:t>kev</a:t>
            </a:r>
            <a:r>
              <a:rPr lang="en-US" b="1" dirty="0"/>
              <a:t> </a:t>
            </a:r>
            <a:r>
              <a:rPr lang="en-US" b="1" dirty="0" err="1"/>
              <a:t>pab</a:t>
            </a:r>
            <a:r>
              <a:rPr lang="en-US" b="1" dirty="0"/>
              <a:t> </a:t>
            </a:r>
            <a:r>
              <a:rPr lang="en-US" b="1" dirty="0" err="1"/>
              <a:t>cuam</a:t>
            </a:r>
            <a:r>
              <a:rPr lang="en-US" b="1" dirty="0"/>
              <a:t> </a:t>
            </a:r>
            <a:r>
              <a:rPr lang="en-US" b="1" dirty="0" err="1"/>
              <a:t>tshiab</a:t>
            </a:r>
            <a:endParaRPr lang="en-US" b="1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619DF725-CF4B-4C2D-AB9A-56DC1F8EAE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2700" y="2175150"/>
            <a:ext cx="5365753" cy="116386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100% them los </a:t>
            </a:r>
            <a:r>
              <a:rPr lang="en-US" dirty="0" err="1"/>
              <a:t>ntawm</a:t>
            </a:r>
            <a:r>
              <a:rPr lang="en-US" dirty="0"/>
              <a:t> koj</a:t>
            </a:r>
          </a:p>
          <a:p>
            <a:r>
              <a:rPr lang="en-US" b="1" dirty="0"/>
              <a:t>Kev sib </a:t>
            </a:r>
            <a:r>
              <a:rPr lang="en-US" b="1" dirty="0" err="1"/>
              <a:t>nrig</a:t>
            </a:r>
            <a:r>
              <a:rPr lang="en-US" b="1" dirty="0"/>
              <a:t> </a:t>
            </a:r>
            <a:r>
              <a:rPr lang="en-US" b="1" dirty="0" err="1"/>
              <a:t>ntawm</a:t>
            </a:r>
            <a:r>
              <a:rPr lang="en-US" b="1" dirty="0"/>
              <a:t> Omaha </a:t>
            </a:r>
            <a:r>
              <a:rPr lang="en-US" b="1" dirty="0" err="1"/>
              <a:t>yog</a:t>
            </a:r>
            <a:r>
              <a:rPr lang="en-US" b="1" dirty="0"/>
              <a:t> </a:t>
            </a:r>
            <a:r>
              <a:rPr lang="en-US" b="1" dirty="0" err="1"/>
              <a:t>qhov</a:t>
            </a:r>
            <a:r>
              <a:rPr lang="en-US" b="1" dirty="0"/>
              <a:t> </a:t>
            </a:r>
            <a:r>
              <a:rPr lang="en-US" b="1" dirty="0" err="1"/>
              <a:t>kev</a:t>
            </a:r>
            <a:r>
              <a:rPr lang="en-US" b="1" dirty="0"/>
              <a:t> </a:t>
            </a:r>
            <a:r>
              <a:rPr lang="en-US" b="1" dirty="0" err="1"/>
              <a:t>pab</a:t>
            </a:r>
            <a:r>
              <a:rPr lang="en-US" b="1" dirty="0"/>
              <a:t> </a:t>
            </a:r>
            <a:r>
              <a:rPr lang="en-US" b="1" dirty="0" err="1"/>
              <a:t>cuam</a:t>
            </a:r>
            <a:r>
              <a:rPr lang="en-US" b="1" dirty="0"/>
              <a:t> </a:t>
            </a:r>
            <a:r>
              <a:rPr lang="en-US" b="1" dirty="0" err="1"/>
              <a:t>tshiab</a:t>
            </a:r>
            <a:endParaRPr lang="en-US" b="1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E3D3EF6-5BDB-4F74-A0BC-E2E97F94E6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1637" y="1380997"/>
            <a:ext cx="5212080" cy="669584"/>
          </a:xfrm>
        </p:spPr>
        <p:txBody>
          <a:bodyPr/>
          <a:lstStyle/>
          <a:p>
            <a:r>
              <a:rPr lang="en-US" b="1" dirty="0"/>
              <a:t>Kev </a:t>
            </a:r>
            <a:r>
              <a:rPr lang="en-US" b="1" dirty="0" err="1"/>
              <a:t>Tsis</a:t>
            </a:r>
            <a:r>
              <a:rPr lang="en-US" b="1" dirty="0"/>
              <a:t> </a:t>
            </a:r>
            <a:r>
              <a:rPr lang="en-US" b="1" dirty="0" err="1"/>
              <a:t>Taus</a:t>
            </a:r>
            <a:r>
              <a:rPr lang="en-US" b="1" dirty="0"/>
              <a:t> Mus </a:t>
            </a:r>
            <a:r>
              <a:rPr lang="en-US" b="1" dirty="0" err="1"/>
              <a:t>Ntev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98B4463-CC38-426C-AB42-0BF1C34549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62700" y="1380093"/>
            <a:ext cx="5212080" cy="669584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Siab</a:t>
            </a:r>
            <a:r>
              <a:rPr lang="en-US" dirty="0"/>
              <a:t> </a:t>
            </a:r>
            <a:r>
              <a:rPr lang="en-US" dirty="0" err="1"/>
              <a:t>Yeem</a:t>
            </a:r>
            <a:r>
              <a:rPr lang="en-US" dirty="0"/>
              <a:t> </a:t>
            </a:r>
            <a:r>
              <a:rPr lang="en-US" dirty="0" err="1"/>
              <a:t>Txoj</a:t>
            </a:r>
            <a:r>
              <a:rPr lang="en-US" dirty="0"/>
              <a:t> Kev </a:t>
            </a:r>
            <a:r>
              <a:rPr lang="en-US" dirty="0" err="1"/>
              <a:t>Tsis</a:t>
            </a:r>
            <a:r>
              <a:rPr lang="en-US" dirty="0"/>
              <a:t> </a:t>
            </a:r>
            <a:r>
              <a:rPr lang="en-US" dirty="0" err="1"/>
              <a:t>Taus</a:t>
            </a:r>
            <a:r>
              <a:rPr lang="en-US" dirty="0"/>
              <a:t> </a:t>
            </a:r>
            <a:r>
              <a:rPr lang="en-US" dirty="0" err="1"/>
              <a:t>Ib</a:t>
            </a:r>
            <a:r>
              <a:rPr lang="en-US" dirty="0"/>
              <a:t> </a:t>
            </a:r>
            <a:r>
              <a:rPr lang="en-US" dirty="0" err="1"/>
              <a:t>Ntus</a:t>
            </a:r>
            <a:r>
              <a:rPr lang="en-US" dirty="0"/>
              <a:t> 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9E43191-0107-4014-A1BB-13C134F4C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232687"/>
              </p:ext>
            </p:extLst>
          </p:nvPr>
        </p:nvGraphicFramePr>
        <p:xfrm>
          <a:off x="6478897" y="3330918"/>
          <a:ext cx="5133357" cy="234198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62525">
                  <a:extLst>
                    <a:ext uri="{9D8B030D-6E8A-4147-A177-3AD203B41FA5}">
                      <a16:colId xmlns:a16="http://schemas.microsoft.com/office/drawing/2014/main" val="561264643"/>
                    </a:ext>
                  </a:extLst>
                </a:gridCol>
                <a:gridCol w="3170832">
                  <a:extLst>
                    <a:ext uri="{9D8B030D-6E8A-4147-A177-3AD203B41FA5}">
                      <a16:colId xmlns:a16="http://schemas.microsoft.com/office/drawing/2014/main" val="2826004833"/>
                    </a:ext>
                  </a:extLst>
                </a:gridCol>
              </a:tblGrid>
              <a:tr h="403461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200" b="1" i="0" u="none" strike="noStrike" cap="none" baseline="0" dirty="0" err="1">
                          <a:solidFill>
                            <a:schemeClr val="bg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Qhov</a:t>
                      </a:r>
                      <a:r>
                        <a:rPr lang="en-US" sz="1200" b="1" i="0" u="none" strike="noStrike" cap="none" baseline="0" dirty="0">
                          <a:solidFill>
                            <a:schemeClr val="bg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bg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Tseem</a:t>
                      </a:r>
                      <a:r>
                        <a:rPr lang="en-US" sz="1200" b="1" i="0" u="none" strike="noStrike" cap="none" baseline="0" dirty="0">
                          <a:solidFill>
                            <a:schemeClr val="bg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bg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Ceeb</a:t>
                      </a:r>
                      <a:r>
                        <a:rPr lang="en-US" sz="1200" b="1" i="0" u="none" strike="noStrike" cap="none" baseline="0" dirty="0">
                          <a:solidFill>
                            <a:schemeClr val="bg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bg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Ntawm</a:t>
                      </a:r>
                      <a:r>
                        <a:rPr lang="en-US" sz="1200" b="1" i="0" u="none" strike="noStrike" cap="none" baseline="0" dirty="0">
                          <a:solidFill>
                            <a:schemeClr val="bg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Kev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bg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Npaj</a:t>
                      </a:r>
                      <a:endParaRPr lang="en-US" sz="1200" b="1" i="0" u="none" strike="noStrike" cap="none" baseline="0" dirty="0">
                        <a:solidFill>
                          <a:schemeClr val="bg1"/>
                        </a:solidFill>
                        <a:latin typeface="+mn-lt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86225" marR="86225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86225" marR="86225" marT="45725" marB="45725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886622"/>
                  </a:ext>
                </a:extLst>
              </a:tr>
              <a:tr h="37496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Feem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puas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ntawm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cov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txiaj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ntsig</a:t>
                      </a:r>
                      <a:endParaRPr lang="en-US" sz="1200" b="1" i="0" u="none" strike="noStrike" cap="none" baseline="0" dirty="0">
                        <a:solidFill>
                          <a:schemeClr val="dk1"/>
                        </a:solidFill>
                        <a:latin typeface="+mn-lt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86225" marR="86225" marT="36576" marB="365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60%</a:t>
                      </a:r>
                    </a:p>
                  </a:txBody>
                  <a:tcPr marL="86225" marR="86225" marT="36576" marB="36576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563253"/>
                  </a:ext>
                </a:extLst>
              </a:tr>
              <a:tr h="4034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Cov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nyiaj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siab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tshaj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plaw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ntawm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lub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lim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tiam</a:t>
                      </a:r>
                      <a:endParaRPr lang="en-US" sz="1200" b="1" i="0" u="none" strike="noStrike" cap="none" baseline="0" dirty="0">
                        <a:solidFill>
                          <a:schemeClr val="dk1"/>
                        </a:solidFill>
                        <a:latin typeface="+mn-lt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86225" marR="86225" marT="36576" marB="365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400" b="0" i="0" u="none" strike="noStrike" cap="none" baseline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$1,500</a:t>
                      </a:r>
                      <a:endParaRPr lang="en-US" sz="1400" b="0" i="0" u="none" strike="noStrike" cap="none" baseline="0" dirty="0">
                        <a:solidFill>
                          <a:schemeClr val="dk1"/>
                        </a:solidFill>
                        <a:latin typeface="+mn-lt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86225" marR="86225" marT="36576" marB="36576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918469"/>
                  </a:ext>
                </a:extLst>
              </a:tr>
              <a:tr h="4034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Cov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txiaj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ntsig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thaum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pib</a:t>
                      </a:r>
                      <a:endParaRPr lang="en-US" sz="1200" b="1" i="0" u="none" strike="noStrike" cap="none" baseline="0" dirty="0">
                        <a:solidFill>
                          <a:schemeClr val="dk1"/>
                        </a:solidFill>
                        <a:latin typeface="+mn-lt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86225" marR="86225" marT="36576" marB="365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  <a:tabLst/>
                        <a:defRPr/>
                      </a:pPr>
                      <a:r>
                        <a:rPr lang="en-US" sz="11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Tom </a:t>
                      </a:r>
                      <a:r>
                        <a:rPr lang="en-US" sz="11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qab</a:t>
                      </a:r>
                      <a:r>
                        <a:rPr lang="en-US" sz="11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14 </a:t>
                      </a:r>
                      <a:r>
                        <a:rPr lang="en-US" sz="11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hnub</a:t>
                      </a:r>
                      <a:r>
                        <a:rPr lang="en-US" sz="11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1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ntawm</a:t>
                      </a:r>
                      <a:r>
                        <a:rPr lang="en-US" sz="11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1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qhov</a:t>
                      </a:r>
                      <a:r>
                        <a:rPr lang="en-US" sz="11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1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kev</a:t>
                      </a:r>
                      <a:r>
                        <a:rPr lang="en-US" sz="11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1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tsim</a:t>
                      </a:r>
                      <a:r>
                        <a:rPr lang="en-US" sz="11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1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nyog</a:t>
                      </a:r>
                      <a:endParaRPr lang="en-US" sz="1100" b="0" i="0" u="none" strike="noStrike" cap="none" baseline="0" dirty="0">
                        <a:solidFill>
                          <a:schemeClr val="dk1"/>
                        </a:solidFill>
                        <a:latin typeface="+mn-lt"/>
                        <a:ea typeface="Arial Narrow"/>
                        <a:cs typeface="Arial Narrow"/>
                        <a:sym typeface="Arial Narrow"/>
                      </a:endParaRPr>
                    </a:p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  <a:tabLst/>
                        <a:defRPr/>
                      </a:pPr>
                      <a:r>
                        <a:rPr lang="en-US" sz="11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Qhov</a:t>
                      </a:r>
                      <a:r>
                        <a:rPr lang="en-US" sz="11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1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xiam</a:t>
                      </a:r>
                      <a:r>
                        <a:rPr lang="en-US" sz="11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1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oos</a:t>
                      </a:r>
                      <a:r>
                        <a:rPr lang="en-US" sz="11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1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qhab</a:t>
                      </a:r>
                      <a:r>
                        <a:rPr lang="en-US" sz="11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1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ntawm</a:t>
                      </a:r>
                      <a:r>
                        <a:rPr lang="en-US" sz="11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1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kev</a:t>
                      </a:r>
                      <a:r>
                        <a:rPr lang="en-US" sz="11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1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ua</a:t>
                      </a:r>
                      <a:r>
                        <a:rPr lang="en-US" sz="11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1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hauj</a:t>
                      </a:r>
                      <a:r>
                        <a:rPr lang="en-US" sz="11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1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lwm</a:t>
                      </a:r>
                      <a:endParaRPr lang="en-US" sz="1100" b="0" i="0" u="none" strike="noStrike" cap="none" baseline="0" dirty="0">
                        <a:solidFill>
                          <a:schemeClr val="dk1"/>
                        </a:solidFill>
                        <a:latin typeface="+mn-lt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86225" marR="86225" marT="36576" marB="36576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774587"/>
                  </a:ext>
                </a:extLst>
              </a:tr>
              <a:tr h="4034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Lub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sij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hawm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uas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muaj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txiaj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ntsig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siab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tshaj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plaws</a:t>
                      </a:r>
                      <a:endParaRPr lang="en-US" sz="1200" b="1" i="0" u="none" strike="noStrike" cap="none" baseline="0" dirty="0">
                        <a:solidFill>
                          <a:schemeClr val="dk1"/>
                        </a:solidFill>
                        <a:latin typeface="+mn-lt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86225" marR="86225" marT="36576" marB="365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11 </a:t>
                      </a:r>
                      <a:r>
                        <a:rPr lang="en-US" sz="14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lub</a:t>
                      </a:r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4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lim</a:t>
                      </a:r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4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tiam</a:t>
                      </a:r>
                      <a:endParaRPr lang="en-US" sz="1400" b="0" i="0" u="none" strike="noStrike" cap="none" baseline="0" dirty="0">
                        <a:solidFill>
                          <a:schemeClr val="dk1"/>
                        </a:solidFill>
                        <a:latin typeface="+mn-lt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86225" marR="86225" marT="36576" marB="36576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750136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6E40E688-61C9-4745-91E0-249237673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322480"/>
              </p:ext>
            </p:extLst>
          </p:nvPr>
        </p:nvGraphicFramePr>
        <p:xfrm>
          <a:off x="680042" y="3326963"/>
          <a:ext cx="5168941" cy="248020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87216">
                  <a:extLst>
                    <a:ext uri="{9D8B030D-6E8A-4147-A177-3AD203B41FA5}">
                      <a16:colId xmlns:a16="http://schemas.microsoft.com/office/drawing/2014/main" val="561264643"/>
                    </a:ext>
                  </a:extLst>
                </a:gridCol>
                <a:gridCol w="3181725">
                  <a:extLst>
                    <a:ext uri="{9D8B030D-6E8A-4147-A177-3AD203B41FA5}">
                      <a16:colId xmlns:a16="http://schemas.microsoft.com/office/drawing/2014/main" val="2826004833"/>
                    </a:ext>
                  </a:extLst>
                </a:gridCol>
              </a:tblGrid>
              <a:tr h="403461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200" b="1" i="0" u="none" strike="noStrike" cap="none" baseline="0" dirty="0" err="1">
                          <a:solidFill>
                            <a:schemeClr val="bg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Qhov</a:t>
                      </a:r>
                      <a:r>
                        <a:rPr lang="en-US" sz="1200" b="1" i="0" u="none" strike="noStrike" cap="none" baseline="0" dirty="0">
                          <a:solidFill>
                            <a:schemeClr val="bg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bg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Tseem</a:t>
                      </a:r>
                      <a:r>
                        <a:rPr lang="en-US" sz="1200" b="1" i="0" u="none" strike="noStrike" cap="none" baseline="0" dirty="0">
                          <a:solidFill>
                            <a:schemeClr val="bg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bg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Ceeb</a:t>
                      </a:r>
                      <a:r>
                        <a:rPr lang="en-US" sz="1200" b="1" i="0" u="none" strike="noStrike" cap="none" baseline="0" dirty="0">
                          <a:solidFill>
                            <a:schemeClr val="bg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bg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Ntawm</a:t>
                      </a:r>
                      <a:r>
                        <a:rPr lang="en-US" sz="1200" b="1" i="0" u="none" strike="noStrike" cap="none" baseline="0" dirty="0">
                          <a:solidFill>
                            <a:schemeClr val="bg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Kev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bg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Npaj</a:t>
                      </a:r>
                      <a:endParaRPr lang="en-US" sz="1200" b="1" i="0" u="none" strike="noStrike" cap="none" baseline="0" dirty="0">
                        <a:solidFill>
                          <a:schemeClr val="bg1"/>
                        </a:solidFill>
                        <a:latin typeface="+mn-lt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86225" marR="86225" marT="45725" marB="457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86225" marR="86225" marT="45725" marB="45725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886622"/>
                  </a:ext>
                </a:extLst>
              </a:tr>
              <a:tr h="37496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Feem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puas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ntawm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cov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txiaj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ntsig</a:t>
                      </a:r>
                      <a:endParaRPr lang="en-US" sz="1200" b="1" i="0" u="none" strike="noStrike" cap="none" baseline="0" dirty="0">
                        <a:solidFill>
                          <a:schemeClr val="dk1"/>
                        </a:solidFill>
                        <a:latin typeface="+mn-lt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86225" marR="86225" marT="36576" marB="365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50%</a:t>
                      </a:r>
                    </a:p>
                  </a:txBody>
                  <a:tcPr marL="86225" marR="86225" marT="36576" marB="36576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5563253"/>
                  </a:ext>
                </a:extLst>
              </a:tr>
              <a:tr h="40344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Cov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nyiaj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siab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tshaj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plaws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ntawm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hli</a:t>
                      </a:r>
                      <a:endParaRPr lang="en-US" sz="1200" b="1" i="0" u="none" strike="noStrike" cap="none" baseline="0" dirty="0">
                        <a:solidFill>
                          <a:schemeClr val="dk1"/>
                        </a:solidFill>
                        <a:latin typeface="+mn-lt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86225" marR="86225" marT="36576" marB="365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$5,000</a:t>
                      </a:r>
                    </a:p>
                  </a:txBody>
                  <a:tcPr marL="86225" marR="86225" marT="36576" marB="36576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918469"/>
                  </a:ext>
                </a:extLst>
              </a:tr>
              <a:tr h="57712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Cov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txiaj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ntsig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thaum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pib</a:t>
                      </a:r>
                      <a:endParaRPr lang="en-US" sz="1200" b="1" i="0" u="none" strike="noStrike" cap="none" baseline="0" dirty="0">
                        <a:solidFill>
                          <a:schemeClr val="dk1"/>
                        </a:solidFill>
                        <a:latin typeface="+mn-lt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86225" marR="86225" marT="36576" marB="365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1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Tom </a:t>
                      </a:r>
                      <a:r>
                        <a:rPr lang="en-US" sz="11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qab</a:t>
                      </a:r>
                      <a:r>
                        <a:rPr lang="en-US" sz="11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90 </a:t>
                      </a:r>
                      <a:r>
                        <a:rPr lang="en-US" sz="11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hnub</a:t>
                      </a:r>
                      <a:r>
                        <a:rPr lang="en-US" sz="11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1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ntawm</a:t>
                      </a:r>
                      <a:r>
                        <a:rPr lang="en-US" sz="11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1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qhov</a:t>
                      </a:r>
                      <a:r>
                        <a:rPr lang="en-US" sz="11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1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kev</a:t>
                      </a:r>
                      <a:r>
                        <a:rPr lang="en-US" sz="11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1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tsim</a:t>
                      </a:r>
                      <a:r>
                        <a:rPr lang="en-US" sz="11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1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nyog</a:t>
                      </a:r>
                      <a:endParaRPr lang="en-US" sz="1100" b="0" i="0" u="none" strike="noStrike" cap="none" baseline="0" dirty="0">
                        <a:solidFill>
                          <a:schemeClr val="dk1"/>
                        </a:solidFill>
                        <a:latin typeface="+mn-lt"/>
                        <a:ea typeface="Arial Narrow"/>
                        <a:cs typeface="Arial Narrow"/>
                        <a:sym typeface="Arial Narrow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1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Qhov</a:t>
                      </a:r>
                      <a:r>
                        <a:rPr lang="en-US" sz="11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1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xiam</a:t>
                      </a:r>
                      <a:r>
                        <a:rPr lang="en-US" sz="11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1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oos</a:t>
                      </a:r>
                      <a:r>
                        <a:rPr lang="en-US" sz="11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1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qhab</a:t>
                      </a:r>
                      <a:r>
                        <a:rPr lang="en-US" sz="11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1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ntawm</a:t>
                      </a:r>
                      <a:r>
                        <a:rPr lang="en-US" sz="11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1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kev</a:t>
                      </a:r>
                      <a:r>
                        <a:rPr lang="en-US" sz="11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1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ua</a:t>
                      </a:r>
                      <a:r>
                        <a:rPr lang="en-US" sz="11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1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hauj</a:t>
                      </a:r>
                      <a:r>
                        <a:rPr lang="en-US" sz="11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1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lwm</a:t>
                      </a:r>
                      <a:endParaRPr lang="en-US" sz="1100" b="0" i="0" u="none" strike="noStrike" cap="none" baseline="0" dirty="0">
                        <a:solidFill>
                          <a:schemeClr val="dk1"/>
                        </a:solidFill>
                        <a:latin typeface="+mn-lt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86225" marR="86225" marT="36576" marB="36576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774587"/>
                  </a:ext>
                </a:extLst>
              </a:tr>
              <a:tr h="41406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Lub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sij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hawm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uas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muaj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txiaj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ntsig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siab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tshaj</a:t>
                      </a:r>
                      <a:r>
                        <a:rPr lang="en-US" sz="12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2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plaws</a:t>
                      </a:r>
                      <a:endParaRPr lang="en-US" sz="1200" b="1" i="0" u="none" strike="noStrike" cap="none" baseline="0" dirty="0">
                        <a:solidFill>
                          <a:schemeClr val="dk1"/>
                        </a:solidFill>
                        <a:latin typeface="+mn-lt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86225" marR="86225" marT="36576" marB="365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5 </a:t>
                      </a:r>
                      <a:r>
                        <a:rPr lang="en-US" sz="14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xyoo</a:t>
                      </a:r>
                      <a:endParaRPr lang="en-US" sz="1400" b="0" i="0" u="none" strike="noStrike" cap="none" baseline="0" dirty="0">
                        <a:solidFill>
                          <a:schemeClr val="dk1"/>
                        </a:solidFill>
                        <a:latin typeface="+mn-lt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86225" marR="86225" marT="36576" marB="36576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75013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31513-35B3-4470-885E-3B67CFE95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6A82-7052-4F19-AA33-DE09AC459DCD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530791-5B5E-9EF2-92DB-181C48DB3D5C}"/>
              </a:ext>
            </a:extLst>
          </p:cNvPr>
          <p:cNvSpPr/>
          <p:nvPr/>
        </p:nvSpPr>
        <p:spPr>
          <a:xfrm>
            <a:off x="10117124" y="5620629"/>
            <a:ext cx="1455749" cy="805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E4962923-8538-2EAA-1250-B9CB40C71B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05" y="5482556"/>
            <a:ext cx="870467" cy="10675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769CEE-4824-1C6F-24F6-45FCB0C88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658" y="153573"/>
            <a:ext cx="1524795" cy="1047468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9275BBA-291B-1C49-F5E7-E4F7C5EF199F}"/>
              </a:ext>
            </a:extLst>
          </p:cNvPr>
          <p:cNvSpPr txBox="1">
            <a:spLocks/>
          </p:cNvSpPr>
          <p:nvPr/>
        </p:nvSpPr>
        <p:spPr>
          <a:xfrm>
            <a:off x="2409293" y="5845455"/>
            <a:ext cx="7668449" cy="37164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1313" indent="-34131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b="0" u="non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804863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804863" algn="l"/>
              </a:tabLst>
              <a:defRPr sz="2000" b="0" u="non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1738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 b="0" u="non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51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b="0" u="non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16138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b="0" u="non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Hu </a:t>
            </a:r>
            <a:r>
              <a:rPr lang="en-US" sz="10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rau</a:t>
            </a:r>
            <a:r>
              <a:rPr lang="en-US" sz="10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koj </a:t>
            </a:r>
            <a:r>
              <a:rPr lang="en-US" sz="10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Lub</a:t>
            </a:r>
            <a:r>
              <a:rPr lang="en-US" sz="10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Chaw </a:t>
            </a:r>
            <a:r>
              <a:rPr lang="en-US" sz="10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Pab</a:t>
            </a:r>
            <a:r>
              <a:rPr lang="en-US" sz="10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cuam</a:t>
            </a:r>
            <a:r>
              <a:rPr lang="en-US" sz="10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Tib </a:t>
            </a:r>
            <a:r>
              <a:rPr lang="en-US" sz="10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Neeg</a:t>
            </a:r>
            <a:r>
              <a:rPr lang="en-US" sz="10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(Human Resources Department) </a:t>
            </a:r>
            <a:r>
              <a:rPr lang="en-US" sz="10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txhawm</a:t>
            </a:r>
            <a:r>
              <a:rPr lang="en-US" sz="10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rau</a:t>
            </a:r>
            <a:r>
              <a:rPr lang="en-US" sz="10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txhua</a:t>
            </a:r>
            <a:r>
              <a:rPr lang="en-US" sz="10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nqe</a:t>
            </a:r>
            <a:r>
              <a:rPr lang="en-US" sz="10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lus</a:t>
            </a:r>
            <a:r>
              <a:rPr lang="en-US" sz="10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nug</a:t>
            </a:r>
            <a:r>
              <a:rPr lang="en-US" sz="10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txog</a:t>
            </a:r>
            <a:r>
              <a:rPr lang="en-US" sz="10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kev</a:t>
            </a:r>
            <a:r>
              <a:rPr lang="en-US" sz="10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0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kho</a:t>
            </a:r>
            <a:r>
              <a:rPr lang="en-US" sz="10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mob</a:t>
            </a:r>
          </a:p>
        </p:txBody>
      </p:sp>
    </p:spTree>
    <p:extLst>
      <p:ext uri="{BB962C8B-B14F-4D97-AF65-F5344CB8AC3E}">
        <p14:creationId xmlns:p14="http://schemas.microsoft.com/office/powerpoint/2010/main" val="2581285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426AA-7129-4055-9CF7-6D2B4C21D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607" y="528121"/>
            <a:ext cx="11003268" cy="720618"/>
          </a:xfrm>
          <a:noFill/>
        </p:spPr>
        <p:txBody>
          <a:bodyPr/>
          <a:lstStyle/>
          <a:p>
            <a:r>
              <a:rPr lang="en-US" dirty="0"/>
              <a:t>KEV HLOOV PAU HAUV XYOO 2023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32656F6-C764-4DEB-AAD1-87DEFC7FA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Arial Narrow"/>
              </a:rPr>
              <a:t>Kev </a:t>
            </a:r>
            <a:r>
              <a:rPr lang="en-US" dirty="0" err="1">
                <a:sym typeface="Arial Narrow"/>
              </a:rPr>
              <a:t>npaj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kho</a:t>
            </a:r>
            <a:r>
              <a:rPr lang="en-US" dirty="0">
                <a:sym typeface="Arial Narrow"/>
              </a:rPr>
              <a:t> mob </a:t>
            </a:r>
            <a:r>
              <a:rPr lang="en-US" dirty="0" err="1">
                <a:sym typeface="Arial Narrow"/>
              </a:rPr>
              <a:t>tshiab</a:t>
            </a:r>
            <a:r>
              <a:rPr lang="en-US" dirty="0">
                <a:sym typeface="Arial Narrow"/>
              </a:rPr>
              <a:t> - </a:t>
            </a:r>
            <a:r>
              <a:rPr lang="en-US" dirty="0" err="1">
                <a:sym typeface="Arial Narrow"/>
              </a:rPr>
              <a:t>Centivo</a:t>
            </a:r>
            <a:endParaRPr lang="en-US" dirty="0">
              <a:sym typeface="Arial Narrow"/>
            </a:endParaRPr>
          </a:p>
          <a:p>
            <a:r>
              <a:rPr lang="en-US" dirty="0" err="1">
                <a:sym typeface="Arial Narrow"/>
              </a:rPr>
              <a:t>Txhawb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kev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kho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hniav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kom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ntau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tshaj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txhua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xyoo</a:t>
            </a:r>
            <a:endParaRPr lang="en-US" dirty="0">
              <a:sym typeface="Arial Narrow"/>
            </a:endParaRPr>
          </a:p>
          <a:p>
            <a:r>
              <a:rPr lang="en-US" dirty="0" err="1">
                <a:sym typeface="Arial Narrow"/>
              </a:rPr>
              <a:t>Lub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neej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tshiab</a:t>
            </a:r>
            <a:r>
              <a:rPr lang="en-US" dirty="0">
                <a:sym typeface="Arial Narrow"/>
              </a:rPr>
              <a:t>, </a:t>
            </a:r>
            <a:r>
              <a:rPr lang="en-US" dirty="0" err="1">
                <a:sym typeface="Arial Narrow"/>
              </a:rPr>
              <a:t>kev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xiam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oos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qhab</a:t>
            </a:r>
            <a:r>
              <a:rPr lang="en-US" dirty="0">
                <a:sym typeface="Arial Narrow"/>
              </a:rPr>
              <a:t>, </a:t>
            </a:r>
            <a:r>
              <a:rPr lang="en-US" dirty="0" err="1">
                <a:sym typeface="Arial Narrow"/>
              </a:rPr>
              <a:t>kev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raug</a:t>
            </a:r>
            <a:r>
              <a:rPr lang="en-US" dirty="0">
                <a:sym typeface="Arial Narrow"/>
              </a:rPr>
              <a:t> mob, </a:t>
            </a:r>
            <a:r>
              <a:rPr lang="en-US" dirty="0" err="1">
                <a:sym typeface="Arial Narrow"/>
              </a:rPr>
              <a:t>thiab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kab</a:t>
            </a:r>
            <a:r>
              <a:rPr lang="en-US" dirty="0">
                <a:sym typeface="Arial Narrow"/>
              </a:rPr>
              <a:t> mob </a:t>
            </a:r>
            <a:r>
              <a:rPr lang="en-US" dirty="0" err="1">
                <a:sym typeface="Arial Narrow"/>
              </a:rPr>
              <a:t>phem</a:t>
            </a:r>
            <a:endParaRPr lang="en-US" dirty="0">
              <a:sym typeface="Arial Narrow"/>
            </a:endParaRPr>
          </a:p>
          <a:p>
            <a:r>
              <a:rPr lang="en-US" dirty="0" err="1">
                <a:sym typeface="Arial Narrow"/>
              </a:rPr>
              <a:t>Txhim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kho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kev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muaj</a:t>
            </a:r>
            <a:r>
              <a:rPr lang="en-US" dirty="0">
                <a:sym typeface="Arial Narrow"/>
              </a:rPr>
              <a:t> mob </a:t>
            </a:r>
            <a:r>
              <a:rPr lang="en-US" dirty="0" err="1">
                <a:sym typeface="Arial Narrow"/>
              </a:rPr>
              <a:t>hnyav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thiab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txiaj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ntsig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ntawm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kev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raug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hmob</a:t>
            </a:r>
            <a:endParaRPr lang="en-US" dirty="0">
              <a:sym typeface="Arial Narrow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DE922C92-BC45-4450-ABF0-28883557D6A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0000" y="1609051"/>
            <a:ext cx="5842000" cy="3802504"/>
          </a:xfr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EB56C2-EB88-49FC-9422-AE5B27935C4F}"/>
              </a:ext>
            </a:extLst>
          </p:cNvPr>
          <p:cNvCxnSpPr/>
          <p:nvPr/>
        </p:nvCxnSpPr>
        <p:spPr>
          <a:xfrm>
            <a:off x="12319279" y="6142144"/>
            <a:ext cx="0" cy="99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13BA2-3F46-4D17-929A-BED37C66B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6A82-7052-4F19-AA33-DE09AC459DC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090A68-0CA3-B3CE-093C-434F53C876BB}"/>
              </a:ext>
            </a:extLst>
          </p:cNvPr>
          <p:cNvSpPr/>
          <p:nvPr/>
        </p:nvSpPr>
        <p:spPr>
          <a:xfrm>
            <a:off x="10117124" y="5620629"/>
            <a:ext cx="1455749" cy="805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9578244D-FC7C-B6EC-1289-FFB141B93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05" y="5482556"/>
            <a:ext cx="870467" cy="106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285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77F55-1004-3265-0D98-E6449141D3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800" dirty="0" err="1"/>
              <a:t>Cov</a:t>
            </a:r>
            <a:r>
              <a:rPr lang="en-US" sz="3800" dirty="0"/>
              <a:t> </a:t>
            </a:r>
            <a:r>
              <a:rPr lang="en-US" sz="3800" dirty="0" err="1"/>
              <a:t>Txiaj</a:t>
            </a:r>
            <a:r>
              <a:rPr lang="en-US" sz="3800" dirty="0"/>
              <a:t> </a:t>
            </a:r>
            <a:r>
              <a:rPr lang="en-US" sz="3800" dirty="0" err="1"/>
              <a:t>Ntsim</a:t>
            </a:r>
            <a:r>
              <a:rPr lang="en-US" sz="3800" dirty="0"/>
              <a:t> Kev </a:t>
            </a:r>
            <a:r>
              <a:rPr lang="en-US" sz="3800" dirty="0" err="1"/>
              <a:t>Pab</a:t>
            </a:r>
            <a:r>
              <a:rPr lang="en-US" sz="3800" dirty="0"/>
              <a:t> </a:t>
            </a:r>
            <a:r>
              <a:rPr lang="en-US" sz="3800" dirty="0" err="1"/>
              <a:t>Siab</a:t>
            </a:r>
            <a:r>
              <a:rPr lang="en-US" sz="3800" dirty="0"/>
              <a:t> </a:t>
            </a:r>
            <a:r>
              <a:rPr lang="en-US" sz="3800" dirty="0" err="1"/>
              <a:t>Yeem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391953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3BB5344-453F-466B-BE67-4940B7BDA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607" y="480423"/>
            <a:ext cx="11003268" cy="720618"/>
          </a:xfrm>
          <a:noFill/>
        </p:spPr>
        <p:txBody>
          <a:bodyPr/>
          <a:lstStyle/>
          <a:p>
            <a:r>
              <a:rPr lang="en-US" sz="3400" dirty="0" err="1"/>
              <a:t>Cov</a:t>
            </a:r>
            <a:r>
              <a:rPr lang="en-US" sz="3400" dirty="0"/>
              <a:t> </a:t>
            </a:r>
            <a:r>
              <a:rPr lang="en-US" sz="3400" dirty="0" err="1"/>
              <a:t>Txiaj</a:t>
            </a:r>
            <a:r>
              <a:rPr lang="en-US" sz="3400" dirty="0"/>
              <a:t> </a:t>
            </a:r>
            <a:r>
              <a:rPr lang="en-US" sz="3400" dirty="0" err="1"/>
              <a:t>Ntsim</a:t>
            </a:r>
            <a:r>
              <a:rPr lang="en-US" sz="3400" dirty="0"/>
              <a:t> Kev </a:t>
            </a:r>
            <a:r>
              <a:rPr lang="en-US" sz="3400" dirty="0" err="1"/>
              <a:t>Pab</a:t>
            </a:r>
            <a:r>
              <a:rPr lang="en-US" sz="3400" dirty="0"/>
              <a:t> </a:t>
            </a:r>
            <a:r>
              <a:rPr lang="en-US" sz="3400" dirty="0" err="1"/>
              <a:t>Siab</a:t>
            </a:r>
            <a:r>
              <a:rPr lang="en-US" sz="3400" dirty="0"/>
              <a:t> </a:t>
            </a:r>
            <a:r>
              <a:rPr lang="en-US" sz="3400" dirty="0" err="1"/>
              <a:t>Yeem</a:t>
            </a:r>
            <a:endParaRPr lang="en-US" sz="34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65C825B-38F2-4D58-AA37-DA1EF900C8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9607" y="2650932"/>
            <a:ext cx="5365753" cy="2733199"/>
          </a:xfrm>
        </p:spPr>
        <p:txBody>
          <a:bodyPr>
            <a:normAutofit fontScale="40000" lnSpcReduction="20000"/>
          </a:bodyPr>
          <a:lstStyle/>
          <a:p>
            <a:r>
              <a:rPr lang="en-US" sz="4200" dirty="0"/>
              <a:t>Kev </a:t>
            </a:r>
            <a:r>
              <a:rPr lang="en-US" sz="4200" dirty="0" err="1"/>
              <a:t>tuav</a:t>
            </a:r>
            <a:r>
              <a:rPr lang="en-US" sz="4200" dirty="0"/>
              <a:t> </a:t>
            </a:r>
            <a:r>
              <a:rPr lang="en-US" sz="4200" dirty="0" err="1"/>
              <a:t>pov</a:t>
            </a:r>
            <a:r>
              <a:rPr lang="en-US" sz="4200" dirty="0"/>
              <a:t> </a:t>
            </a:r>
            <a:r>
              <a:rPr lang="en-US" sz="4200" dirty="0" err="1"/>
              <a:t>hwm</a:t>
            </a:r>
            <a:r>
              <a:rPr lang="en-US" sz="4200" dirty="0"/>
              <a:t> </a:t>
            </a:r>
            <a:r>
              <a:rPr lang="en-US" sz="4200" dirty="0" err="1"/>
              <a:t>thaum</a:t>
            </a:r>
            <a:r>
              <a:rPr lang="en-US" sz="4200" dirty="0"/>
              <a:t> </a:t>
            </a:r>
            <a:r>
              <a:rPr lang="en-US" sz="4200" dirty="0" err="1"/>
              <a:t>muaj</a:t>
            </a:r>
            <a:r>
              <a:rPr lang="en-US" sz="4200" dirty="0"/>
              <a:t> </a:t>
            </a:r>
            <a:r>
              <a:rPr lang="en-US" sz="4200" dirty="0" err="1"/>
              <a:t>xwm</a:t>
            </a:r>
            <a:r>
              <a:rPr lang="en-US" sz="4200" dirty="0"/>
              <a:t> </a:t>
            </a:r>
            <a:r>
              <a:rPr lang="en-US" sz="4200" dirty="0" err="1"/>
              <a:t>txheej</a:t>
            </a:r>
            <a:r>
              <a:rPr lang="en-US" sz="4200" dirty="0"/>
              <a:t> </a:t>
            </a:r>
            <a:r>
              <a:rPr lang="en-US" sz="4200" dirty="0" err="1"/>
              <a:t>ceev</a:t>
            </a:r>
            <a:r>
              <a:rPr lang="en-US" sz="4200" dirty="0"/>
              <a:t> </a:t>
            </a:r>
            <a:r>
              <a:rPr lang="en-US" sz="4200" dirty="0" err="1"/>
              <a:t>tuaj</a:t>
            </a:r>
            <a:r>
              <a:rPr lang="en-US" sz="4200" dirty="0"/>
              <a:t> </a:t>
            </a:r>
            <a:r>
              <a:rPr lang="en-US" sz="4200" dirty="0" err="1"/>
              <a:t>yeem</a:t>
            </a:r>
            <a:r>
              <a:rPr lang="en-US" sz="4200" dirty="0"/>
              <a:t> </a:t>
            </a:r>
            <a:r>
              <a:rPr lang="en-US" sz="4200" dirty="0" err="1"/>
              <a:t>ua</a:t>
            </a:r>
            <a:r>
              <a:rPr lang="en-US" sz="4200" dirty="0"/>
              <a:t> </a:t>
            </a:r>
            <a:r>
              <a:rPr lang="en-US" sz="4200" dirty="0" err="1"/>
              <a:t>rau</a:t>
            </a:r>
            <a:r>
              <a:rPr lang="en-US" sz="4200" dirty="0"/>
              <a:t> </a:t>
            </a:r>
            <a:r>
              <a:rPr lang="en-US" sz="4200" dirty="0" err="1"/>
              <a:t>muaj</a:t>
            </a:r>
            <a:r>
              <a:rPr lang="en-US" sz="4200" dirty="0"/>
              <a:t> </a:t>
            </a:r>
            <a:r>
              <a:rPr lang="en-US" sz="4200" dirty="0" err="1"/>
              <a:t>kev</a:t>
            </a:r>
            <a:r>
              <a:rPr lang="en-US" sz="4200" dirty="0"/>
              <a:t> </a:t>
            </a:r>
            <a:r>
              <a:rPr lang="en-US" sz="4200" dirty="0" err="1"/>
              <a:t>cuam</a:t>
            </a:r>
            <a:r>
              <a:rPr lang="en-US" sz="4200" dirty="0"/>
              <a:t> </a:t>
            </a:r>
            <a:r>
              <a:rPr lang="en-US" sz="4200" dirty="0" err="1"/>
              <a:t>tshuam</a:t>
            </a:r>
            <a:r>
              <a:rPr lang="en-US" sz="4200" dirty="0"/>
              <a:t> </a:t>
            </a:r>
            <a:r>
              <a:rPr lang="en-US" sz="4200" dirty="0" err="1"/>
              <a:t>txog</a:t>
            </a:r>
            <a:r>
              <a:rPr lang="en-US" sz="4200" dirty="0"/>
              <a:t> </a:t>
            </a:r>
            <a:r>
              <a:rPr lang="en-US" sz="4200" dirty="0" err="1"/>
              <a:t>ntawm</a:t>
            </a:r>
            <a:r>
              <a:rPr lang="en-US" sz="4200" dirty="0"/>
              <a:t> </a:t>
            </a:r>
            <a:r>
              <a:rPr lang="en-US" sz="4200" dirty="0" err="1"/>
              <a:t>nyiaj</a:t>
            </a:r>
            <a:r>
              <a:rPr lang="en-US" sz="4200" dirty="0"/>
              <a:t> </a:t>
            </a:r>
            <a:r>
              <a:rPr lang="en-US" sz="4200" dirty="0" err="1"/>
              <a:t>txiag</a:t>
            </a:r>
            <a:r>
              <a:rPr lang="en-US" sz="4200" dirty="0"/>
              <a:t> </a:t>
            </a:r>
            <a:r>
              <a:rPr lang="en-US" sz="4200" dirty="0" err="1"/>
              <a:t>ntawm</a:t>
            </a:r>
            <a:r>
              <a:rPr lang="en-US" sz="4200" dirty="0"/>
              <a:t> </a:t>
            </a:r>
            <a:r>
              <a:rPr lang="en-US" sz="4200" dirty="0" err="1"/>
              <a:t>kev</a:t>
            </a:r>
            <a:r>
              <a:rPr lang="en-US" sz="4200" dirty="0"/>
              <a:t> </a:t>
            </a:r>
            <a:r>
              <a:rPr lang="en-US" sz="4200" dirty="0" err="1"/>
              <a:t>raug</a:t>
            </a:r>
            <a:r>
              <a:rPr lang="en-US" sz="4200" dirty="0"/>
              <a:t> mob, </a:t>
            </a:r>
            <a:r>
              <a:rPr lang="en-US" sz="4200" dirty="0" err="1"/>
              <a:t>kev</a:t>
            </a:r>
            <a:r>
              <a:rPr lang="en-US" sz="4200" dirty="0"/>
              <a:t> them </a:t>
            </a:r>
            <a:r>
              <a:rPr lang="en-US" sz="4200" dirty="0" err="1"/>
              <a:t>nyiaj</a:t>
            </a:r>
            <a:r>
              <a:rPr lang="en-US" sz="4200" dirty="0"/>
              <a:t> </a:t>
            </a:r>
            <a:r>
              <a:rPr lang="en-US" sz="4200" dirty="0" err="1"/>
              <a:t>rau</a:t>
            </a:r>
            <a:r>
              <a:rPr lang="en-US" sz="4200" dirty="0"/>
              <a:t> koj los </a:t>
            </a:r>
            <a:r>
              <a:rPr lang="en-US" sz="4200" dirty="0" err="1"/>
              <a:t>pab</a:t>
            </a:r>
            <a:r>
              <a:rPr lang="en-US" sz="4200" dirty="0"/>
              <a:t> them </a:t>
            </a:r>
            <a:r>
              <a:rPr lang="en-US" sz="4200" dirty="0" err="1"/>
              <a:t>cov</a:t>
            </a:r>
            <a:r>
              <a:rPr lang="en-US" sz="4200" dirty="0"/>
              <a:t> </a:t>
            </a:r>
            <a:r>
              <a:rPr lang="en-US" sz="4200" dirty="0" err="1"/>
              <a:t>nqi</a:t>
            </a:r>
            <a:r>
              <a:rPr lang="en-US" sz="4200" dirty="0"/>
              <a:t> </a:t>
            </a:r>
            <a:r>
              <a:rPr lang="en-US" sz="4200" dirty="0" err="1"/>
              <a:t>tawm</a:t>
            </a:r>
            <a:r>
              <a:rPr lang="en-US" sz="4200" dirty="0"/>
              <a:t> </a:t>
            </a:r>
            <a:r>
              <a:rPr lang="en-US" sz="4200" dirty="0" err="1"/>
              <a:t>ntawm</a:t>
            </a:r>
            <a:r>
              <a:rPr lang="en-US" sz="4200" dirty="0"/>
              <a:t> </a:t>
            </a:r>
            <a:r>
              <a:rPr lang="en-US" sz="4200" dirty="0" err="1"/>
              <a:t>hnab</a:t>
            </a:r>
            <a:r>
              <a:rPr lang="en-US" sz="4200" dirty="0"/>
              <a:t> </a:t>
            </a:r>
            <a:r>
              <a:rPr lang="en-US" sz="4200" dirty="0" err="1"/>
              <a:t>ris</a:t>
            </a:r>
            <a:r>
              <a:rPr lang="en-US" sz="4200" dirty="0"/>
              <a:t> </a:t>
            </a:r>
            <a:r>
              <a:rPr lang="en-US" sz="4200" dirty="0" err="1"/>
              <a:t>uas</a:t>
            </a:r>
            <a:r>
              <a:rPr lang="en-US" sz="4200" dirty="0"/>
              <a:t> </a:t>
            </a:r>
            <a:r>
              <a:rPr lang="en-US" sz="4200" dirty="0" err="1"/>
              <a:t>tsis</a:t>
            </a:r>
            <a:r>
              <a:rPr lang="en-US" sz="4200" dirty="0"/>
              <a:t> </a:t>
            </a:r>
            <a:r>
              <a:rPr lang="en-US" sz="4200" dirty="0" err="1"/>
              <a:t>xav</a:t>
            </a:r>
            <a:r>
              <a:rPr lang="en-US" sz="4200" dirty="0"/>
              <a:t> </a:t>
            </a:r>
            <a:r>
              <a:rPr lang="en-US" sz="4200" dirty="0" err="1"/>
              <a:t>txog</a:t>
            </a:r>
            <a:r>
              <a:rPr lang="en-US" sz="4200" dirty="0"/>
              <a:t> </a:t>
            </a:r>
            <a:r>
              <a:rPr lang="en-US" sz="4200" dirty="0" err="1"/>
              <a:t>kev</a:t>
            </a:r>
            <a:r>
              <a:rPr lang="en-US" sz="4200" dirty="0"/>
              <a:t> </a:t>
            </a:r>
            <a:r>
              <a:rPr lang="en-US" sz="4200" dirty="0" err="1"/>
              <a:t>kho</a:t>
            </a:r>
            <a:r>
              <a:rPr lang="en-US" sz="4200" dirty="0"/>
              <a:t> mob los sis koj </a:t>
            </a:r>
            <a:r>
              <a:rPr lang="en-US" sz="4200" dirty="0" err="1"/>
              <a:t>tsev</a:t>
            </a:r>
            <a:r>
              <a:rPr lang="en-US" sz="4200" dirty="0"/>
              <a:t> </a:t>
            </a:r>
            <a:r>
              <a:rPr lang="en-US" sz="4200" dirty="0" err="1"/>
              <a:t>neeg</a:t>
            </a:r>
            <a:r>
              <a:rPr lang="en-US" sz="4200" dirty="0"/>
              <a:t> li </a:t>
            </a:r>
            <a:r>
              <a:rPr lang="en-US" sz="4200" dirty="0" err="1"/>
              <a:t>kev</a:t>
            </a:r>
            <a:r>
              <a:rPr lang="en-US" sz="4200" dirty="0"/>
              <a:t> </a:t>
            </a:r>
            <a:r>
              <a:rPr lang="en-US" sz="4200" dirty="0" err="1"/>
              <a:t>muaj</a:t>
            </a:r>
            <a:r>
              <a:rPr lang="en-US" sz="4200" dirty="0"/>
              <a:t> </a:t>
            </a:r>
            <a:r>
              <a:rPr lang="en-US" sz="4200" dirty="0" err="1"/>
              <a:t>raug</a:t>
            </a:r>
            <a:r>
              <a:rPr lang="en-US" sz="4200" dirty="0"/>
              <a:t> mob.</a:t>
            </a:r>
          </a:p>
          <a:p>
            <a:r>
              <a:rPr lang="en-US" sz="4200" dirty="0"/>
              <a:t>100% them los </a:t>
            </a:r>
            <a:r>
              <a:rPr lang="en-US" sz="4200" dirty="0" err="1"/>
              <a:t>ntawm</a:t>
            </a:r>
            <a:r>
              <a:rPr lang="en-US" sz="4200" dirty="0"/>
              <a:t> koj</a:t>
            </a:r>
          </a:p>
          <a:p>
            <a:r>
              <a:rPr lang="en-US" sz="4200" dirty="0"/>
              <a:t>Kev sib </a:t>
            </a:r>
            <a:r>
              <a:rPr lang="en-US" sz="4200" dirty="0" err="1"/>
              <a:t>nrig</a:t>
            </a:r>
            <a:r>
              <a:rPr lang="en-US" sz="4200" dirty="0"/>
              <a:t> </a:t>
            </a:r>
            <a:r>
              <a:rPr lang="en-US" sz="4200" dirty="0" err="1"/>
              <a:t>ntawm</a:t>
            </a:r>
            <a:r>
              <a:rPr lang="en-US" sz="4200" dirty="0"/>
              <a:t> Omaha </a:t>
            </a:r>
            <a:r>
              <a:rPr lang="en-US" sz="4200" dirty="0" err="1"/>
              <a:t>yog</a:t>
            </a:r>
            <a:r>
              <a:rPr lang="en-US" sz="4200" dirty="0"/>
              <a:t> </a:t>
            </a:r>
            <a:r>
              <a:rPr lang="en-US" sz="4200" dirty="0" err="1"/>
              <a:t>qhov</a:t>
            </a:r>
            <a:r>
              <a:rPr lang="en-US" sz="4200" dirty="0"/>
              <a:t> </a:t>
            </a:r>
            <a:r>
              <a:rPr lang="en-US" sz="4200" dirty="0" err="1"/>
              <a:t>kev</a:t>
            </a:r>
            <a:r>
              <a:rPr lang="en-US" sz="4200" dirty="0"/>
              <a:t> </a:t>
            </a:r>
            <a:r>
              <a:rPr lang="en-US" sz="4200" dirty="0" err="1"/>
              <a:t>pab</a:t>
            </a:r>
            <a:r>
              <a:rPr lang="en-US" sz="4200" dirty="0"/>
              <a:t> </a:t>
            </a:r>
            <a:r>
              <a:rPr lang="en-US" sz="4200" dirty="0" err="1"/>
              <a:t>cuam</a:t>
            </a:r>
            <a:r>
              <a:rPr lang="en-US" sz="4200" dirty="0"/>
              <a:t> </a:t>
            </a:r>
            <a:r>
              <a:rPr lang="en-US" sz="4200" dirty="0" err="1"/>
              <a:t>tshiab</a:t>
            </a:r>
            <a:endParaRPr lang="en-US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619DF725-CF4B-4C2D-AB9A-56DC1F8EAE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50670" y="2650933"/>
            <a:ext cx="5365753" cy="2707486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/>
              <a:t>Nrog</a:t>
            </a:r>
            <a:r>
              <a:rPr lang="en-US" dirty="0"/>
              <a:t> </a:t>
            </a:r>
            <a:r>
              <a:rPr lang="en-US" dirty="0" err="1"/>
              <a:t>rau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pov</a:t>
            </a:r>
            <a:r>
              <a:rPr lang="en-US" dirty="0"/>
              <a:t> </a:t>
            </a:r>
            <a:r>
              <a:rPr lang="en-US" dirty="0" err="1"/>
              <a:t>hwm</a:t>
            </a:r>
            <a:r>
              <a:rPr lang="en-US" dirty="0"/>
              <a:t> </a:t>
            </a:r>
            <a:r>
              <a:rPr lang="en-US" dirty="0" err="1"/>
              <a:t>thaum</a:t>
            </a:r>
            <a:r>
              <a:rPr lang="en-US" dirty="0"/>
              <a:t> mob </a:t>
            </a:r>
            <a:r>
              <a:rPr lang="en-US" dirty="0" err="1"/>
              <a:t>hnyav</a:t>
            </a:r>
            <a:r>
              <a:rPr lang="en-US" dirty="0"/>
              <a:t>, koj </a:t>
            </a:r>
            <a:r>
              <a:rPr lang="en-US" dirty="0" err="1"/>
              <a:t>yuav</a:t>
            </a:r>
            <a:r>
              <a:rPr lang="en-US" dirty="0"/>
              <a:t> tau </a:t>
            </a:r>
            <a:r>
              <a:rPr lang="en-US" dirty="0" err="1"/>
              <a:t>txais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txiaj</a:t>
            </a:r>
            <a:r>
              <a:rPr lang="en-US" dirty="0"/>
              <a:t> </a:t>
            </a:r>
            <a:r>
              <a:rPr lang="en-US" dirty="0" err="1"/>
              <a:t>ntsig</a:t>
            </a:r>
            <a:r>
              <a:rPr lang="en-US" dirty="0"/>
              <a:t> zoo </a:t>
            </a:r>
            <a:r>
              <a:rPr lang="en-US" dirty="0" err="1"/>
              <a:t>yog</a:t>
            </a:r>
            <a:r>
              <a:rPr lang="en-US" dirty="0"/>
              <a:t> </a:t>
            </a:r>
            <a:r>
              <a:rPr lang="en-US" dirty="0" err="1"/>
              <a:t>tias</a:t>
            </a:r>
            <a:r>
              <a:rPr lang="en-US" dirty="0"/>
              <a:t> koj </a:t>
            </a:r>
            <a:r>
              <a:rPr lang="en-US" dirty="0" err="1"/>
              <a:t>raug</a:t>
            </a:r>
            <a:r>
              <a:rPr lang="en-US" dirty="0"/>
              <a:t> </a:t>
            </a:r>
            <a:r>
              <a:rPr lang="en-US" dirty="0" err="1"/>
              <a:t>kuaj</a:t>
            </a:r>
            <a:r>
              <a:rPr lang="en-US" dirty="0"/>
              <a:t> pom </a:t>
            </a:r>
            <a:r>
              <a:rPr lang="en-US" dirty="0" err="1"/>
              <a:t>tias</a:t>
            </a:r>
            <a:r>
              <a:rPr lang="en-US" dirty="0"/>
              <a:t> koj </a:t>
            </a:r>
            <a:r>
              <a:rPr lang="en-US" dirty="0" err="1"/>
              <a:t>tuaj</a:t>
            </a:r>
            <a:r>
              <a:rPr lang="en-US" dirty="0"/>
              <a:t> </a:t>
            </a:r>
            <a:r>
              <a:rPr lang="en-US" dirty="0" err="1"/>
              <a:t>yeem</a:t>
            </a:r>
            <a:r>
              <a:rPr lang="en-US" dirty="0"/>
              <a:t> </a:t>
            </a:r>
            <a:r>
              <a:rPr lang="en-US" dirty="0" err="1"/>
              <a:t>siv</a:t>
            </a:r>
            <a:r>
              <a:rPr lang="en-US" dirty="0"/>
              <a:t> tau </a:t>
            </a:r>
            <a:r>
              <a:rPr lang="en-US" dirty="0" err="1"/>
              <a:t>txawm</a:t>
            </a:r>
            <a:r>
              <a:rPr lang="en-US" dirty="0"/>
              <a:t> li </a:t>
            </a:r>
            <a:r>
              <a:rPr lang="en-US" dirty="0" err="1"/>
              <a:t>cas</a:t>
            </a:r>
            <a:r>
              <a:rPr lang="en-US" dirty="0"/>
              <a:t> los </a:t>
            </a:r>
            <a:r>
              <a:rPr lang="en-US" dirty="0" err="1"/>
              <a:t>xij</a:t>
            </a:r>
            <a:r>
              <a:rPr lang="en-US" dirty="0"/>
              <a:t> koj </a:t>
            </a:r>
            <a:r>
              <a:rPr lang="en-US" dirty="0" err="1"/>
              <a:t>xav</a:t>
            </a:r>
            <a:r>
              <a:rPr lang="en-US" dirty="0"/>
              <a:t> tau, </a:t>
            </a:r>
            <a:r>
              <a:rPr lang="en-US" dirty="0" err="1"/>
              <a:t>suav</a:t>
            </a:r>
            <a:r>
              <a:rPr lang="en-US" dirty="0"/>
              <a:t> </a:t>
            </a:r>
            <a:r>
              <a:rPr lang="en-US" dirty="0" err="1"/>
              <a:t>nrog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pab</a:t>
            </a:r>
            <a:r>
              <a:rPr lang="en-US" dirty="0"/>
              <a:t> them </a:t>
            </a:r>
            <a:r>
              <a:rPr lang="en-US" dirty="0" err="1"/>
              <a:t>nqi</a:t>
            </a:r>
            <a:r>
              <a:rPr lang="en-US" dirty="0"/>
              <a:t>: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kho</a:t>
            </a:r>
            <a:r>
              <a:rPr lang="en-US" dirty="0"/>
              <a:t> mob, </a:t>
            </a:r>
            <a:r>
              <a:rPr lang="en-US" dirty="0" err="1"/>
              <a:t>tshuaj</a:t>
            </a:r>
            <a:r>
              <a:rPr lang="en-US" dirty="0"/>
              <a:t>,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mus</a:t>
            </a:r>
            <a:r>
              <a:rPr lang="en-US" dirty="0"/>
              <a:t> </a:t>
            </a:r>
            <a:r>
              <a:rPr lang="en-US" dirty="0" err="1"/>
              <a:t>ncig</a:t>
            </a:r>
            <a:r>
              <a:rPr lang="en-US" dirty="0"/>
              <a:t>, </a:t>
            </a:r>
            <a:r>
              <a:rPr lang="en-US" dirty="0" err="1"/>
              <a:t>khoom</a:t>
            </a:r>
            <a:r>
              <a:rPr lang="en-US" dirty="0"/>
              <a:t> </a:t>
            </a:r>
            <a:r>
              <a:rPr lang="en-US" dirty="0" err="1"/>
              <a:t>siv</a:t>
            </a:r>
            <a:r>
              <a:rPr lang="en-US" dirty="0"/>
              <a:t> </a:t>
            </a:r>
            <a:r>
              <a:rPr lang="en-US" dirty="0" err="1"/>
              <a:t>nce</a:t>
            </a:r>
            <a:r>
              <a:rPr lang="en-US" dirty="0"/>
              <a:t> </a:t>
            </a:r>
            <a:r>
              <a:rPr lang="en-US" dirty="0" err="1"/>
              <a:t>qis</a:t>
            </a:r>
            <a:r>
              <a:rPr lang="en-US" dirty="0"/>
              <a:t> </a:t>
            </a:r>
            <a:r>
              <a:rPr lang="en-US" dirty="0" err="1"/>
              <a:t>thiab</a:t>
            </a:r>
            <a:r>
              <a:rPr lang="en-US" dirty="0"/>
              <a:t> </a:t>
            </a:r>
            <a:r>
              <a:rPr lang="en-US" dirty="0" err="1"/>
              <a:t>ntau</a:t>
            </a:r>
            <a:r>
              <a:rPr lang="en-US" dirty="0"/>
              <a:t> </a:t>
            </a:r>
            <a:r>
              <a:rPr lang="en-US" dirty="0" err="1"/>
              <a:t>lwm</a:t>
            </a:r>
            <a:r>
              <a:rPr lang="en-US" dirty="0"/>
              <a:t> yam.. </a:t>
            </a:r>
          </a:p>
          <a:p>
            <a:r>
              <a:rPr lang="en-US" sz="2400" dirty="0"/>
              <a:t>100% them los </a:t>
            </a:r>
            <a:r>
              <a:rPr lang="en-US" sz="2400" dirty="0" err="1"/>
              <a:t>ntawm</a:t>
            </a:r>
            <a:r>
              <a:rPr lang="en-US" sz="2400" dirty="0"/>
              <a:t> koj</a:t>
            </a:r>
          </a:p>
          <a:p>
            <a:r>
              <a:rPr lang="en-US" sz="2400" dirty="0"/>
              <a:t>Kev sib </a:t>
            </a:r>
            <a:r>
              <a:rPr lang="en-US" sz="2400" dirty="0" err="1"/>
              <a:t>nrig</a:t>
            </a:r>
            <a:r>
              <a:rPr lang="en-US" sz="2400" dirty="0"/>
              <a:t> </a:t>
            </a:r>
            <a:r>
              <a:rPr lang="en-US" sz="2400" dirty="0" err="1"/>
              <a:t>ntawm</a:t>
            </a:r>
            <a:r>
              <a:rPr lang="en-US" sz="2400" dirty="0"/>
              <a:t> Omaha </a:t>
            </a:r>
            <a:r>
              <a:rPr lang="en-US" sz="2400" dirty="0" err="1"/>
              <a:t>yog</a:t>
            </a:r>
            <a:r>
              <a:rPr lang="en-US" sz="2400" dirty="0"/>
              <a:t> </a:t>
            </a:r>
            <a:r>
              <a:rPr lang="en-US" sz="2400" dirty="0" err="1"/>
              <a:t>qhov</a:t>
            </a:r>
            <a:r>
              <a:rPr lang="en-US" sz="2400" dirty="0"/>
              <a:t> </a:t>
            </a:r>
            <a:r>
              <a:rPr lang="en-US" sz="2400" dirty="0" err="1"/>
              <a:t>kev</a:t>
            </a:r>
            <a:r>
              <a:rPr lang="en-US" sz="2400" dirty="0"/>
              <a:t> </a:t>
            </a:r>
            <a:r>
              <a:rPr lang="en-US" sz="2400" dirty="0" err="1"/>
              <a:t>pab</a:t>
            </a:r>
            <a:r>
              <a:rPr lang="en-US" sz="2400" dirty="0"/>
              <a:t> </a:t>
            </a:r>
            <a:r>
              <a:rPr lang="en-US" sz="2400" dirty="0" err="1"/>
              <a:t>cuam</a:t>
            </a:r>
            <a:r>
              <a:rPr lang="en-US" sz="2400" dirty="0"/>
              <a:t> </a:t>
            </a:r>
            <a:r>
              <a:rPr lang="en-US" sz="2400" dirty="0" err="1"/>
              <a:t>tshiab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E3D3EF6-5BDB-4F74-A0BC-E2E97F94E6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9607" y="1506159"/>
            <a:ext cx="5212080" cy="669584"/>
          </a:xfrm>
        </p:spPr>
        <p:txBody>
          <a:bodyPr/>
          <a:lstStyle/>
          <a:p>
            <a:r>
              <a:rPr lang="en-US" b="1" dirty="0"/>
              <a:t>Kev </a:t>
            </a:r>
            <a:r>
              <a:rPr lang="en-US" b="1" dirty="0" err="1"/>
              <a:t>Pov</a:t>
            </a:r>
            <a:r>
              <a:rPr lang="en-US" b="1" dirty="0"/>
              <a:t> </a:t>
            </a:r>
            <a:r>
              <a:rPr lang="en-US" b="1" dirty="0" err="1"/>
              <a:t>Hwm</a:t>
            </a:r>
            <a:r>
              <a:rPr lang="en-US" b="1" dirty="0"/>
              <a:t> </a:t>
            </a:r>
            <a:r>
              <a:rPr lang="en-US" b="1" dirty="0" err="1"/>
              <a:t>Raug</a:t>
            </a:r>
            <a:r>
              <a:rPr lang="en-US" b="1" dirty="0"/>
              <a:t> Mob </a:t>
            </a:r>
            <a:r>
              <a:rPr lang="en-US" b="1" dirty="0" err="1"/>
              <a:t>Yuam</a:t>
            </a:r>
            <a:r>
              <a:rPr lang="en-US" b="1" dirty="0"/>
              <a:t> Kev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98B4463-CC38-426C-AB42-0BF1C34549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50670" y="1478361"/>
            <a:ext cx="5212080" cy="669584"/>
          </a:xfrm>
        </p:spPr>
        <p:txBody>
          <a:bodyPr/>
          <a:lstStyle/>
          <a:p>
            <a:r>
              <a:rPr lang="en-US" b="1" dirty="0"/>
              <a:t>Kev </a:t>
            </a:r>
            <a:r>
              <a:rPr lang="en-US" b="1" dirty="0" err="1"/>
              <a:t>Muaj</a:t>
            </a:r>
            <a:r>
              <a:rPr lang="en-US" b="1" dirty="0"/>
              <a:t> Mob </a:t>
            </a:r>
            <a:r>
              <a:rPr lang="en-US" b="1" dirty="0" err="1"/>
              <a:t>Nyhav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31513-35B3-4470-885E-3B67CFE95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6A82-7052-4F19-AA33-DE09AC459DCD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530791-5B5E-9EF2-92DB-181C48DB3D5C}"/>
              </a:ext>
            </a:extLst>
          </p:cNvPr>
          <p:cNvSpPr/>
          <p:nvPr/>
        </p:nvSpPr>
        <p:spPr>
          <a:xfrm>
            <a:off x="10117124" y="5620629"/>
            <a:ext cx="1455749" cy="805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E4962923-8538-2EAA-1250-B9CB40C71B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05" y="5482556"/>
            <a:ext cx="870467" cy="10675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769CEE-4824-1C6F-24F6-45FCB0C88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658" y="153573"/>
            <a:ext cx="1524795" cy="1047468"/>
          </a:xfrm>
          <a:prstGeom prst="rect">
            <a:avLst/>
          </a:prstGeom>
        </p:spPr>
      </p:pic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BD7A77D2-E1E4-F5E4-BD82-9796D054F647}"/>
              </a:ext>
            </a:extLst>
          </p:cNvPr>
          <p:cNvSpPr txBox="1">
            <a:spLocks/>
          </p:cNvSpPr>
          <p:nvPr/>
        </p:nvSpPr>
        <p:spPr>
          <a:xfrm>
            <a:off x="1014519" y="5691806"/>
            <a:ext cx="9930611" cy="6695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1305" indent="-341305" algn="l" defTabSz="914377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b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4843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804843" algn="l"/>
              </a:tabLst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1709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0959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6086" indent="-228594" algn="l" defTabSz="914377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Ob </a:t>
            </a:r>
            <a:r>
              <a:rPr lang="en-US" sz="12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qhov</a:t>
            </a:r>
            <a:r>
              <a:rPr lang="en-US" sz="12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kev</a:t>
            </a:r>
            <a:r>
              <a:rPr lang="en-US" sz="12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pab</a:t>
            </a:r>
            <a:r>
              <a:rPr lang="en-US" sz="12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them </a:t>
            </a:r>
            <a:r>
              <a:rPr lang="en-US" sz="12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nqi</a:t>
            </a:r>
            <a:r>
              <a:rPr lang="en-US" sz="12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muaj</a:t>
            </a:r>
            <a:r>
              <a:rPr lang="en-US" sz="12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kev</a:t>
            </a:r>
            <a:r>
              <a:rPr lang="en-US" sz="12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txhawb</a:t>
            </a:r>
            <a:r>
              <a:rPr lang="en-US" sz="12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nqa</a:t>
            </a:r>
            <a:r>
              <a:rPr lang="en-US" sz="12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kev</a:t>
            </a:r>
            <a:r>
              <a:rPr lang="en-US" sz="12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noj</a:t>
            </a:r>
            <a:r>
              <a:rPr lang="en-US" sz="12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qab</a:t>
            </a:r>
            <a:r>
              <a:rPr lang="en-US" sz="12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haus</a:t>
            </a:r>
            <a:r>
              <a:rPr lang="en-US" sz="12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huv</a:t>
            </a:r>
            <a:r>
              <a:rPr lang="en-US" sz="12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ntawm</a:t>
            </a:r>
            <a:r>
              <a:rPr lang="en-US" sz="12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$ 100 </a:t>
            </a:r>
            <a:r>
              <a:rPr lang="en-US" sz="12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rau</a:t>
            </a:r>
            <a:r>
              <a:rPr lang="en-US" sz="12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ib</a:t>
            </a:r>
            <a:r>
              <a:rPr lang="en-US" sz="12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tus</a:t>
            </a:r>
            <a:r>
              <a:rPr lang="en-US" sz="12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tswv</a:t>
            </a:r>
            <a:r>
              <a:rPr lang="en-US" sz="12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cuab</a:t>
            </a:r>
            <a:r>
              <a:rPr lang="en-US" sz="12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ntawm</a:t>
            </a:r>
            <a:r>
              <a:rPr lang="en-US" sz="12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ib</a:t>
            </a:r>
            <a:r>
              <a:rPr lang="en-US" sz="12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xyoo</a:t>
            </a:r>
            <a:r>
              <a:rPr lang="en-US" sz="12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!</a:t>
            </a:r>
          </a:p>
          <a:p>
            <a:pPr marL="0" indent="0" algn="ctr">
              <a:buNone/>
            </a:pPr>
            <a:r>
              <a:rPr lang="en-US" sz="12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Cov</a:t>
            </a:r>
            <a:r>
              <a:rPr lang="en-US" sz="12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txiaj</a:t>
            </a:r>
            <a:r>
              <a:rPr lang="en-US" sz="12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ntsig</a:t>
            </a:r>
            <a:r>
              <a:rPr lang="en-US" sz="12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no </a:t>
            </a:r>
            <a:r>
              <a:rPr lang="en-US" sz="12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tuaj</a:t>
            </a:r>
            <a:r>
              <a:rPr lang="en-US" sz="12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yeem</a:t>
            </a:r>
            <a:r>
              <a:rPr lang="en-US" sz="12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tso</a:t>
            </a:r>
            <a:r>
              <a:rPr lang="en-US" sz="12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cai</a:t>
            </a:r>
            <a:r>
              <a:rPr lang="en-US" sz="12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rau</a:t>
            </a:r>
            <a:r>
              <a:rPr lang="en-US" sz="12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lub</a:t>
            </a:r>
            <a:r>
              <a:rPr lang="en-US" sz="12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phiaj</a:t>
            </a:r>
            <a:r>
              <a:rPr lang="en-US" sz="12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xwm</a:t>
            </a:r>
            <a:r>
              <a:rPr lang="en-US" sz="12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them </a:t>
            </a:r>
            <a:r>
              <a:rPr lang="en-US" sz="12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rau</a:t>
            </a:r>
            <a:r>
              <a:rPr lang="en-US" sz="12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nws</a:t>
            </a:r>
            <a:r>
              <a:rPr lang="en-US" sz="12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tus</a:t>
            </a:r>
            <a:r>
              <a:rPr lang="en-US" sz="12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2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kheej</a:t>
            </a:r>
            <a:r>
              <a:rPr lang="en-US" sz="12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!</a:t>
            </a:r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3798037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7EEB416-5884-4582-97EE-0D828F4492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835" y="6183039"/>
            <a:ext cx="11564527" cy="777164"/>
          </a:xfrm>
        </p:spPr>
        <p:txBody>
          <a:bodyPr/>
          <a:lstStyle/>
          <a:p>
            <a:r>
              <a:rPr lang="en-US" sz="3800" dirty="0"/>
              <a:t>Employee Assistance Program</a:t>
            </a:r>
            <a:br>
              <a:rPr lang="en-US" sz="3800" dirty="0"/>
            </a:br>
            <a:r>
              <a:rPr lang="en-US" sz="3800" dirty="0"/>
              <a:t>(</a:t>
            </a:r>
            <a:r>
              <a:rPr lang="en-US" sz="3800" dirty="0" err="1"/>
              <a:t>Txoj</a:t>
            </a:r>
            <a:r>
              <a:rPr lang="en-US" sz="3800" dirty="0"/>
              <a:t> Kev </a:t>
            </a:r>
            <a:r>
              <a:rPr lang="en-US" sz="3800" dirty="0" err="1"/>
              <a:t>Pab</a:t>
            </a:r>
            <a:r>
              <a:rPr lang="en-US" sz="3800" dirty="0"/>
              <a:t> </a:t>
            </a:r>
            <a:r>
              <a:rPr lang="en-US" sz="3800" dirty="0" err="1"/>
              <a:t>Txhawb</a:t>
            </a:r>
            <a:r>
              <a:rPr lang="en-US" sz="3800" dirty="0"/>
              <a:t> </a:t>
            </a:r>
            <a:r>
              <a:rPr lang="en-US" sz="3800" dirty="0" err="1"/>
              <a:t>Neeg</a:t>
            </a:r>
            <a:r>
              <a:rPr lang="en-US" sz="3800" dirty="0"/>
              <a:t> </a:t>
            </a:r>
            <a:r>
              <a:rPr lang="en-US" sz="3800" dirty="0" err="1"/>
              <a:t>Ua</a:t>
            </a:r>
            <a:r>
              <a:rPr lang="en-US" sz="3800" dirty="0"/>
              <a:t> </a:t>
            </a:r>
            <a:r>
              <a:rPr lang="en-US" sz="3800" dirty="0" err="1"/>
              <a:t>Hauj</a:t>
            </a:r>
            <a:r>
              <a:rPr lang="en-US" sz="3800" dirty="0"/>
              <a:t> </a:t>
            </a:r>
            <a:r>
              <a:rPr lang="en-US" sz="3800" dirty="0" err="1"/>
              <a:t>Lwm</a:t>
            </a:r>
            <a:r>
              <a:rPr lang="en-US" sz="3800" dirty="0"/>
              <a:t>) (EAP)</a:t>
            </a:r>
          </a:p>
        </p:txBody>
      </p:sp>
    </p:spTree>
    <p:extLst>
      <p:ext uri="{BB962C8B-B14F-4D97-AF65-F5344CB8AC3E}">
        <p14:creationId xmlns:p14="http://schemas.microsoft.com/office/powerpoint/2010/main" val="1081119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47D10-62E1-345C-BFC8-44B804A32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604" y="480426"/>
            <a:ext cx="11003268" cy="720618"/>
          </a:xfrm>
          <a:noFill/>
        </p:spPr>
        <p:txBody>
          <a:bodyPr/>
          <a:lstStyle/>
          <a:p>
            <a:r>
              <a:rPr lang="en-US" sz="3000" dirty="0"/>
              <a:t>Employee assistance program</a:t>
            </a:r>
            <a:br>
              <a:rPr lang="en-US" sz="3000" dirty="0"/>
            </a:br>
            <a:r>
              <a:rPr lang="en-US" sz="3000" dirty="0"/>
              <a:t>(</a:t>
            </a:r>
            <a:r>
              <a:rPr lang="en-US" sz="3000" dirty="0" err="1"/>
              <a:t>Txoj</a:t>
            </a:r>
            <a:r>
              <a:rPr lang="en-US" sz="3000" dirty="0"/>
              <a:t> Kev </a:t>
            </a:r>
            <a:r>
              <a:rPr lang="en-US" sz="3000" dirty="0" err="1"/>
              <a:t>Pab</a:t>
            </a:r>
            <a:r>
              <a:rPr lang="en-US" sz="3000" dirty="0"/>
              <a:t> </a:t>
            </a:r>
            <a:r>
              <a:rPr lang="en-US" sz="3000" dirty="0" err="1"/>
              <a:t>Txhawb</a:t>
            </a:r>
            <a:r>
              <a:rPr lang="en-US" sz="3000" dirty="0"/>
              <a:t> </a:t>
            </a:r>
            <a:r>
              <a:rPr lang="en-US" sz="3000" dirty="0" err="1"/>
              <a:t>Neeg</a:t>
            </a:r>
            <a:r>
              <a:rPr lang="en-US" sz="3000" dirty="0"/>
              <a:t> </a:t>
            </a:r>
            <a:r>
              <a:rPr lang="en-US" sz="3000" dirty="0" err="1"/>
              <a:t>Ua</a:t>
            </a:r>
            <a:r>
              <a:rPr lang="en-US" sz="3000" dirty="0"/>
              <a:t> </a:t>
            </a:r>
            <a:r>
              <a:rPr lang="en-US" sz="3000" dirty="0" err="1"/>
              <a:t>Hauj</a:t>
            </a:r>
            <a:r>
              <a:rPr lang="en-US" sz="3000" dirty="0"/>
              <a:t> </a:t>
            </a:r>
            <a:r>
              <a:rPr lang="en-US" sz="3000" dirty="0" err="1"/>
              <a:t>Lwm</a:t>
            </a:r>
            <a:r>
              <a:rPr lang="en-US" sz="3000" dirty="0"/>
              <a:t>) (EAP)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92B99-CEC2-3BD6-E5D2-DCA613EF73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100% Them los </a:t>
            </a:r>
            <a:r>
              <a:rPr lang="en-US" dirty="0" err="1"/>
              <a:t>ntawm</a:t>
            </a:r>
            <a:r>
              <a:rPr lang="en-US" dirty="0"/>
              <a:t> Masters Gallery</a:t>
            </a:r>
          </a:p>
          <a:p>
            <a:r>
              <a:rPr lang="en-US" dirty="0"/>
              <a:t>Kev sib </a:t>
            </a:r>
            <a:r>
              <a:rPr lang="en-US" dirty="0" err="1"/>
              <a:t>nrig</a:t>
            </a:r>
            <a:r>
              <a:rPr lang="en-US" dirty="0"/>
              <a:t> </a:t>
            </a:r>
            <a:r>
              <a:rPr lang="en-US" dirty="0" err="1"/>
              <a:t>ntawm</a:t>
            </a:r>
            <a:r>
              <a:rPr lang="en-US" dirty="0"/>
              <a:t> Omaha </a:t>
            </a:r>
            <a:r>
              <a:rPr lang="en-US" dirty="0" err="1"/>
              <a:t>yog</a:t>
            </a:r>
            <a:r>
              <a:rPr lang="en-US" dirty="0"/>
              <a:t> </a:t>
            </a:r>
            <a:r>
              <a:rPr lang="en-US" dirty="0" err="1"/>
              <a:t>qhov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pab</a:t>
            </a:r>
            <a:r>
              <a:rPr lang="en-US" dirty="0"/>
              <a:t> </a:t>
            </a:r>
            <a:r>
              <a:rPr lang="en-US" dirty="0" err="1"/>
              <a:t>cuam</a:t>
            </a:r>
            <a:r>
              <a:rPr lang="en-US" dirty="0"/>
              <a:t> </a:t>
            </a:r>
            <a:r>
              <a:rPr lang="en-US" dirty="0" err="1"/>
              <a:t>tshiab</a:t>
            </a:r>
            <a:endParaRPr lang="en-US" dirty="0"/>
          </a:p>
          <a:p>
            <a:r>
              <a:rPr lang="en-US" dirty="0" err="1"/>
              <a:t>Txog</a:t>
            </a:r>
            <a:r>
              <a:rPr lang="en-US" dirty="0"/>
              <a:t> li </a:t>
            </a:r>
            <a:r>
              <a:rPr lang="en-US" dirty="0" err="1"/>
              <a:t>peb</a:t>
            </a:r>
            <a:r>
              <a:rPr lang="en-US" dirty="0"/>
              <a:t> (3) </a:t>
            </a:r>
            <a:r>
              <a:rPr lang="en-US" dirty="0" err="1"/>
              <a:t>zaug</a:t>
            </a:r>
            <a:r>
              <a:rPr lang="en-US" dirty="0"/>
              <a:t> </a:t>
            </a:r>
            <a:r>
              <a:rPr lang="en-US" dirty="0" err="1"/>
              <a:t>ntawm</a:t>
            </a:r>
            <a:r>
              <a:rPr lang="en-US" dirty="0"/>
              <a:t> </a:t>
            </a:r>
            <a:r>
              <a:rPr lang="en-US" dirty="0" err="1"/>
              <a:t>ib</a:t>
            </a:r>
            <a:r>
              <a:rPr lang="en-US" dirty="0"/>
              <a:t> </a:t>
            </a:r>
            <a:r>
              <a:rPr lang="en-US" dirty="0" err="1"/>
              <a:t>qhov</a:t>
            </a:r>
            <a:r>
              <a:rPr lang="en-US" dirty="0"/>
              <a:t> </a:t>
            </a:r>
            <a:r>
              <a:rPr lang="en-US" dirty="0" err="1"/>
              <a:t>teeb</a:t>
            </a:r>
            <a:r>
              <a:rPr lang="en-US" dirty="0"/>
              <a:t> </a:t>
            </a:r>
            <a:r>
              <a:rPr lang="en-US" dirty="0" err="1"/>
              <a:t>meem</a:t>
            </a:r>
            <a:r>
              <a:rPr lang="en-US" dirty="0"/>
              <a:t> </a:t>
            </a:r>
            <a:r>
              <a:rPr lang="en-US" dirty="0" err="1"/>
              <a:t>hauv</a:t>
            </a:r>
            <a:r>
              <a:rPr lang="en-US" dirty="0"/>
              <a:t> </a:t>
            </a:r>
            <a:r>
              <a:rPr lang="en-US" dirty="0" err="1"/>
              <a:t>ib</a:t>
            </a:r>
            <a:r>
              <a:rPr lang="en-US" dirty="0"/>
              <a:t> </a:t>
            </a:r>
            <a:r>
              <a:rPr lang="en-US" dirty="0" err="1"/>
              <a:t>xyoo</a:t>
            </a:r>
            <a:endParaRPr lang="en-US" dirty="0"/>
          </a:p>
          <a:p>
            <a:r>
              <a:rPr lang="en-US" dirty="0" err="1"/>
              <a:t>Nkag</a:t>
            </a:r>
            <a:r>
              <a:rPr lang="en-US" dirty="0"/>
              <a:t> </a:t>
            </a:r>
            <a:r>
              <a:rPr lang="en-US" dirty="0" err="1"/>
              <a:t>mus</a:t>
            </a:r>
            <a:r>
              <a:rPr lang="en-US" dirty="0"/>
              <a:t> </a:t>
            </a:r>
            <a:r>
              <a:rPr lang="en-US" dirty="0" err="1"/>
              <a:t>rau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kws</a:t>
            </a:r>
            <a:r>
              <a:rPr lang="en-US" dirty="0"/>
              <a:t> </a:t>
            </a:r>
            <a:r>
              <a:rPr lang="en-US" dirty="0" err="1"/>
              <a:t>pab</a:t>
            </a:r>
            <a:r>
              <a:rPr lang="en-US" dirty="0"/>
              <a:t> </a:t>
            </a:r>
            <a:r>
              <a:rPr lang="en-US" dirty="0" err="1"/>
              <a:t>tswv</a:t>
            </a:r>
            <a:r>
              <a:rPr lang="en-US" dirty="0"/>
              <a:t> </a:t>
            </a:r>
            <a:r>
              <a:rPr lang="en-US" dirty="0" err="1"/>
              <a:t>yim</a:t>
            </a:r>
            <a:r>
              <a:rPr lang="en-US" dirty="0"/>
              <a:t> 24/7 – TSIS PUB NEEG PAUB</a:t>
            </a:r>
            <a:r>
              <a:rPr lang="en-US" b="1" dirty="0"/>
              <a:t>!</a:t>
            </a:r>
          </a:p>
          <a:p>
            <a:pPr lvl="1"/>
            <a:r>
              <a:rPr lang="en-US" dirty="0" err="1"/>
              <a:t>Hauv</a:t>
            </a:r>
            <a:r>
              <a:rPr lang="en-US" dirty="0"/>
              <a:t> </a:t>
            </a:r>
            <a:r>
              <a:rPr lang="en-US" dirty="0" err="1"/>
              <a:t>xov</a:t>
            </a:r>
            <a:r>
              <a:rPr lang="en-US" dirty="0"/>
              <a:t> </a:t>
            </a:r>
            <a:r>
              <a:rPr lang="en-US" dirty="0" err="1"/>
              <a:t>tooj</a:t>
            </a:r>
            <a:endParaRPr lang="en-US" dirty="0"/>
          </a:p>
          <a:p>
            <a:pPr lvl="1"/>
            <a:r>
              <a:rPr lang="en-US" dirty="0" err="1"/>
              <a:t>Ntawm</a:t>
            </a:r>
            <a:r>
              <a:rPr lang="en-US" dirty="0"/>
              <a:t> </a:t>
            </a:r>
            <a:r>
              <a:rPr lang="en-US" dirty="0" err="1"/>
              <a:t>tus</a:t>
            </a:r>
            <a:r>
              <a:rPr lang="en-US" dirty="0"/>
              <a:t> </a:t>
            </a:r>
            <a:r>
              <a:rPr lang="en-US" dirty="0" err="1"/>
              <a:t>kheej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8BEBB9-A9FA-B108-8333-4D95A8030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2700" y="2201780"/>
            <a:ext cx="5212080" cy="329347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Kev </a:t>
            </a:r>
            <a:r>
              <a:rPr lang="en-US" dirty="0" err="1"/>
              <a:t>pab</a:t>
            </a:r>
            <a:r>
              <a:rPr lang="en-US" dirty="0"/>
              <a:t> </a:t>
            </a:r>
            <a:r>
              <a:rPr lang="en-US" dirty="0" err="1"/>
              <a:t>tus</a:t>
            </a:r>
            <a:r>
              <a:rPr lang="en-US" dirty="0"/>
              <a:t> </a:t>
            </a:r>
            <a:r>
              <a:rPr lang="en-US" dirty="0" err="1"/>
              <a:t>kheej</a:t>
            </a:r>
            <a:r>
              <a:rPr lang="en-US" dirty="0"/>
              <a:t>,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cai</a:t>
            </a:r>
            <a:r>
              <a:rPr lang="en-US" dirty="0"/>
              <a:t> </a:t>
            </a:r>
            <a:r>
              <a:rPr lang="en-US" dirty="0" err="1"/>
              <a:t>lij</a:t>
            </a:r>
            <a:r>
              <a:rPr lang="en-US" dirty="0"/>
              <a:t> </a:t>
            </a:r>
            <a:r>
              <a:rPr lang="en-US" dirty="0" err="1"/>
              <a:t>choj</a:t>
            </a:r>
            <a:r>
              <a:rPr lang="en-US" dirty="0"/>
              <a:t> </a:t>
            </a:r>
            <a:r>
              <a:rPr lang="en-US" dirty="0" err="1"/>
              <a:t>thiab</a:t>
            </a:r>
            <a:r>
              <a:rPr lang="en-US" dirty="0"/>
              <a:t> </a:t>
            </a:r>
            <a:r>
              <a:rPr lang="en-US" dirty="0" err="1"/>
              <a:t>nyiaj</a:t>
            </a:r>
            <a:r>
              <a:rPr lang="en-US" dirty="0"/>
              <a:t> </a:t>
            </a:r>
            <a:r>
              <a:rPr lang="en-US" dirty="0" err="1"/>
              <a:t>txiag</a:t>
            </a:r>
            <a:endParaRPr lang="en-US" dirty="0"/>
          </a:p>
          <a:p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cuab</a:t>
            </a:r>
            <a:r>
              <a:rPr lang="en-US" dirty="0"/>
              <a:t> </a:t>
            </a:r>
            <a:r>
              <a:rPr lang="en-US" dirty="0" err="1"/>
              <a:t>yeej</a:t>
            </a:r>
            <a:r>
              <a:rPr lang="en-US" dirty="0"/>
              <a:t> online,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qhia</a:t>
            </a:r>
            <a:r>
              <a:rPr lang="en-US" dirty="0"/>
              <a:t>, </a:t>
            </a:r>
            <a:r>
              <a:rPr lang="en-US" dirty="0" err="1"/>
              <a:t>yeeb</a:t>
            </a:r>
            <a:r>
              <a:rPr lang="en-US" dirty="0"/>
              <a:t> </a:t>
            </a:r>
            <a:r>
              <a:rPr lang="en-US" dirty="0" err="1"/>
              <a:t>yaj</a:t>
            </a:r>
            <a:r>
              <a:rPr lang="en-US" dirty="0"/>
              <a:t> </a:t>
            </a:r>
            <a:r>
              <a:rPr lang="en-US" dirty="0" err="1"/>
              <a:t>kiab</a:t>
            </a:r>
            <a:r>
              <a:rPr lang="en-US" dirty="0"/>
              <a:t> </a:t>
            </a:r>
            <a:r>
              <a:rPr lang="en-US" dirty="0" err="1"/>
              <a:t>thiab</a:t>
            </a:r>
            <a:r>
              <a:rPr lang="en-US" dirty="0"/>
              <a:t> </a:t>
            </a:r>
            <a:r>
              <a:rPr lang="en-US" dirty="0" err="1"/>
              <a:t>ntau</a:t>
            </a:r>
            <a:r>
              <a:rPr lang="en-US" dirty="0"/>
              <a:t> </a:t>
            </a:r>
            <a:r>
              <a:rPr lang="en-US" dirty="0" err="1"/>
              <a:t>ntxiv</a:t>
            </a:r>
            <a:r>
              <a:rPr lang="en-US" dirty="0"/>
              <a:t>!</a:t>
            </a:r>
          </a:p>
          <a:p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ntaub</a:t>
            </a:r>
            <a:r>
              <a:rPr lang="en-US" dirty="0"/>
              <a:t> </a:t>
            </a:r>
            <a:r>
              <a:rPr lang="en-US" dirty="0" err="1"/>
              <a:t>ntawv</a:t>
            </a:r>
            <a:r>
              <a:rPr lang="en-US" dirty="0"/>
              <a:t> </a:t>
            </a:r>
            <a:r>
              <a:rPr lang="en-US" dirty="0" err="1"/>
              <a:t>ntxiv</a:t>
            </a:r>
            <a:r>
              <a:rPr lang="en-US" dirty="0"/>
              <a:t> </a:t>
            </a:r>
            <a:r>
              <a:rPr lang="en-US" dirty="0" err="1"/>
              <a:t>yuav</a:t>
            </a:r>
            <a:r>
              <a:rPr lang="en-US" dirty="0"/>
              <a:t> </a:t>
            </a:r>
            <a:r>
              <a:rPr lang="en-US" dirty="0" err="1"/>
              <a:t>raug</a:t>
            </a:r>
            <a:r>
              <a:rPr lang="en-US" dirty="0"/>
              <a:t> </a:t>
            </a:r>
            <a:r>
              <a:rPr lang="en-US" dirty="0" err="1"/>
              <a:t>tshaj</a:t>
            </a:r>
            <a:r>
              <a:rPr lang="en-US" dirty="0"/>
              <a:t> </a:t>
            </a:r>
            <a:r>
              <a:rPr lang="en-US" dirty="0" err="1"/>
              <a:t>tawm</a:t>
            </a:r>
            <a:r>
              <a:rPr lang="en-US" dirty="0"/>
              <a:t>, xa </a:t>
            </a:r>
            <a:r>
              <a:rPr lang="en-US" dirty="0" err="1"/>
              <a:t>mus</a:t>
            </a:r>
            <a:r>
              <a:rPr lang="en-US" dirty="0"/>
              <a:t> </a:t>
            </a:r>
            <a:r>
              <a:rPr lang="en-US" dirty="0" err="1"/>
              <a:t>rau</a:t>
            </a:r>
            <a:r>
              <a:rPr lang="en-US" dirty="0"/>
              <a:t> email, </a:t>
            </a:r>
            <a:r>
              <a:rPr lang="en-US" dirty="0" err="1"/>
              <a:t>thiab</a:t>
            </a:r>
            <a:r>
              <a:rPr lang="en-US" dirty="0"/>
              <a:t> </a:t>
            </a:r>
            <a:r>
              <a:rPr lang="en-US" dirty="0" err="1"/>
              <a:t>muaj</a:t>
            </a:r>
            <a:r>
              <a:rPr lang="en-US" dirty="0"/>
              <a:t> </a:t>
            </a:r>
            <a:r>
              <a:rPr lang="en-US" dirty="0" err="1"/>
              <a:t>nyob</a:t>
            </a:r>
            <a:r>
              <a:rPr lang="en-US" dirty="0"/>
              <a:t> </a:t>
            </a:r>
            <a:r>
              <a:rPr lang="en-US" dirty="0" err="1"/>
              <a:t>ntawm</a:t>
            </a:r>
            <a:r>
              <a:rPr lang="en-US" dirty="0"/>
              <a:t> </a:t>
            </a:r>
            <a:r>
              <a:rPr lang="en-US" dirty="0" err="1"/>
              <a:t>MyMGF</a:t>
            </a:r>
            <a:r>
              <a:rPr lang="en-US" dirty="0"/>
              <a:t> </a:t>
            </a:r>
            <a:r>
              <a:rPr lang="en-US" dirty="0" err="1"/>
              <a:t>thiab</a:t>
            </a:r>
            <a:r>
              <a:rPr lang="en-US" dirty="0"/>
              <a:t> UKG </a:t>
            </a:r>
            <a:r>
              <a:rPr lang="en-US" dirty="0" err="1"/>
              <a:t>thaum</a:t>
            </a:r>
            <a:r>
              <a:rPr lang="en-US" dirty="0"/>
              <a:t> </a:t>
            </a:r>
            <a:r>
              <a:rPr lang="en-US" dirty="0" err="1"/>
              <a:t>Lub</a:t>
            </a:r>
            <a:r>
              <a:rPr lang="en-US" dirty="0"/>
              <a:t> </a:t>
            </a:r>
            <a:r>
              <a:rPr lang="en-US" dirty="0" err="1"/>
              <a:t>Ib</a:t>
            </a:r>
            <a:r>
              <a:rPr lang="en-US" dirty="0"/>
              <a:t> </a:t>
            </a:r>
            <a:r>
              <a:rPr lang="en-US" dirty="0" err="1"/>
              <a:t>Hli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6D9481-8B0F-79BC-AC6A-6148453DA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6A82-7052-4F19-AA33-DE09AC459DCD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B03955-E26F-3269-F1D0-A8031683CFAD}"/>
              </a:ext>
            </a:extLst>
          </p:cNvPr>
          <p:cNvSpPr/>
          <p:nvPr/>
        </p:nvSpPr>
        <p:spPr>
          <a:xfrm>
            <a:off x="10117124" y="5620629"/>
            <a:ext cx="1455749" cy="805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9A11DFF-3DDA-0710-1333-DDD0FEF15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05" y="5482556"/>
            <a:ext cx="870467" cy="10675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9DBCA5-39D0-29ED-3970-249A6B92F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6046" y="153576"/>
            <a:ext cx="1524795" cy="104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520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E336B3A-8B50-4762-8F6E-1AF2D9FF5F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Muaj</a:t>
            </a:r>
            <a:r>
              <a:rPr lang="en-US" dirty="0"/>
              <a:t> </a:t>
            </a:r>
            <a:r>
              <a:rPr lang="en-US" dirty="0" err="1"/>
              <a:t>Nqis</a:t>
            </a:r>
            <a:r>
              <a:rPr lang="en-US" dirty="0"/>
              <a:t> </a:t>
            </a:r>
            <a:r>
              <a:rPr lang="en-US" dirty="0" err="1"/>
              <a:t>Ntxiv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8812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E77EFD-59F6-40B8-B869-613396510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604" y="439515"/>
            <a:ext cx="11003268" cy="720618"/>
          </a:xfrm>
        </p:spPr>
        <p:txBody>
          <a:bodyPr/>
          <a:lstStyle/>
          <a:p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txiaj</a:t>
            </a:r>
            <a:r>
              <a:rPr lang="en-US" dirty="0"/>
              <a:t> </a:t>
            </a:r>
            <a:r>
              <a:rPr lang="en-US" dirty="0" err="1"/>
              <a:t>ntsig</a:t>
            </a:r>
            <a:r>
              <a:rPr lang="en-US" dirty="0"/>
              <a:t> </a:t>
            </a:r>
            <a:r>
              <a:rPr lang="en-US" dirty="0" err="1"/>
              <a:t>uas</a:t>
            </a:r>
            <a:r>
              <a:rPr lang="en-US" dirty="0"/>
              <a:t> </a:t>
            </a:r>
            <a:r>
              <a:rPr lang="en-US" dirty="0" err="1"/>
              <a:t>muaj</a:t>
            </a:r>
            <a:r>
              <a:rPr lang="en-US" dirty="0"/>
              <a:t> </a:t>
            </a:r>
            <a:r>
              <a:rPr lang="en-US" dirty="0" err="1"/>
              <a:t>nuj</a:t>
            </a:r>
            <a:r>
              <a:rPr lang="en-US" dirty="0"/>
              <a:t> </a:t>
            </a:r>
            <a:r>
              <a:rPr lang="en-US" dirty="0" err="1"/>
              <a:t>nqi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FBAFC4-8DC9-4BA9-A37F-CA7D4DC65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Ib</a:t>
            </a:r>
            <a:r>
              <a:rPr lang="en-US" dirty="0"/>
              <a:t> America 401K</a:t>
            </a:r>
          </a:p>
          <a:p>
            <a:r>
              <a:rPr lang="en-US" dirty="0"/>
              <a:t>Chaw </a:t>
            </a:r>
            <a:r>
              <a:rPr lang="en-US" dirty="0" err="1"/>
              <a:t>muaj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noj</a:t>
            </a:r>
            <a:r>
              <a:rPr lang="en-US" dirty="0"/>
              <a:t> </a:t>
            </a:r>
            <a:r>
              <a:rPr lang="en-US" dirty="0" err="1"/>
              <a:t>qab</a:t>
            </a:r>
            <a:r>
              <a:rPr lang="en-US" dirty="0"/>
              <a:t> </a:t>
            </a:r>
            <a:r>
              <a:rPr lang="en-US" dirty="0" err="1"/>
              <a:t>nyob</a:t>
            </a:r>
            <a:r>
              <a:rPr lang="en-US" dirty="0"/>
              <a:t> zoo – </a:t>
            </a:r>
            <a:r>
              <a:rPr lang="en-US" dirty="0" err="1"/>
              <a:t>Cov</a:t>
            </a:r>
            <a:r>
              <a:rPr lang="en-US" dirty="0"/>
              <a:t> chaw </a:t>
            </a:r>
            <a:r>
              <a:rPr lang="en-US" dirty="0" err="1"/>
              <a:t>kho</a:t>
            </a:r>
            <a:r>
              <a:rPr lang="en-US" dirty="0"/>
              <a:t> mob </a:t>
            </a:r>
            <a:r>
              <a:rPr lang="en-US" dirty="0" err="1"/>
              <a:t>nyob</a:t>
            </a:r>
            <a:r>
              <a:rPr lang="en-US" dirty="0"/>
              <a:t> </a:t>
            </a:r>
            <a:r>
              <a:rPr lang="en-US" dirty="0" err="1"/>
              <a:t>ze</a:t>
            </a:r>
            <a:endParaRPr lang="en-US" dirty="0"/>
          </a:p>
          <a:p>
            <a:r>
              <a:rPr lang="en-US" dirty="0"/>
              <a:t>Kev </a:t>
            </a:r>
            <a:r>
              <a:rPr lang="en-US" dirty="0" err="1"/>
              <a:t>pab</a:t>
            </a:r>
            <a:r>
              <a:rPr lang="en-US" dirty="0"/>
              <a:t> </a:t>
            </a:r>
            <a:r>
              <a:rPr lang="en-US" dirty="0" err="1"/>
              <a:t>cuam</a:t>
            </a:r>
            <a:r>
              <a:rPr lang="en-US" dirty="0"/>
              <a:t> AAA</a:t>
            </a:r>
          </a:p>
        </p:txBody>
      </p:sp>
      <p:pic>
        <p:nvPicPr>
          <p:cNvPr id="11" name="Picture Placeholder 10" descr="A person with curly hair&#10;&#10;Description automatically generated with medium confidence">
            <a:extLst>
              <a:ext uri="{FF2B5EF4-FFF2-40B4-BE49-F238E27FC236}">
                <a16:creationId xmlns:a16="http://schemas.microsoft.com/office/drawing/2014/main" id="{1D178357-1306-4176-AF59-DBB5A9CDD9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21413" y="1560923"/>
            <a:ext cx="5970587" cy="3886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09CD6-DA35-4BB5-9DE2-E1F114BB8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6A82-7052-4F19-AA33-DE09AC459DCD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306230-3DF6-4A59-7A46-140FE5E0D72F}"/>
              </a:ext>
            </a:extLst>
          </p:cNvPr>
          <p:cNvSpPr/>
          <p:nvPr/>
        </p:nvSpPr>
        <p:spPr>
          <a:xfrm>
            <a:off x="10117124" y="5620629"/>
            <a:ext cx="1455749" cy="805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D9BAAA2B-2A76-175E-3AFD-FA89218B5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05" y="5482556"/>
            <a:ext cx="870467" cy="106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631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9DD3E9-E8BE-46FB-A76E-E66AF34D6C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Nqi</a:t>
            </a:r>
            <a:r>
              <a:rPr lang="en-US" dirty="0"/>
              <a:t>/</a:t>
            </a:r>
            <a:r>
              <a:rPr lang="en-US" dirty="0" err="1"/>
              <a:t>txiaj</a:t>
            </a:r>
            <a:r>
              <a:rPr lang="en-US" dirty="0"/>
              <a:t> </a:t>
            </a:r>
            <a:r>
              <a:rPr lang="en-US" dirty="0" err="1"/>
              <a:t>ntsig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1066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6190C-6EAA-43FB-A784-F97ECEDC9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604" y="517359"/>
            <a:ext cx="11003268" cy="720618"/>
          </a:xfrm>
          <a:noFill/>
        </p:spPr>
        <p:txBody>
          <a:bodyPr/>
          <a:lstStyle/>
          <a:p>
            <a:r>
              <a:rPr lang="en-US" sz="2400" dirty="0"/>
              <a:t>Tus </a:t>
            </a:r>
            <a:r>
              <a:rPr lang="en-US" sz="2400" dirty="0" err="1"/>
              <a:t>nqi</a:t>
            </a:r>
            <a:r>
              <a:rPr lang="en-US" sz="2400" dirty="0"/>
              <a:t> </a:t>
            </a:r>
            <a:r>
              <a:rPr lang="en-US" sz="2400" dirty="0" err="1"/>
              <a:t>ntawm</a:t>
            </a:r>
            <a:r>
              <a:rPr lang="en-US" sz="2400" dirty="0"/>
              <a:t> </a:t>
            </a:r>
            <a:r>
              <a:rPr lang="en-US" sz="2400" dirty="0" err="1"/>
              <a:t>cov</a:t>
            </a:r>
            <a:r>
              <a:rPr lang="en-US" sz="2400" dirty="0"/>
              <a:t> </a:t>
            </a:r>
            <a:r>
              <a:rPr lang="en-US" sz="2400" dirty="0" err="1"/>
              <a:t>txiaj</a:t>
            </a:r>
            <a:r>
              <a:rPr lang="en-US" sz="2400" dirty="0"/>
              <a:t> </a:t>
            </a:r>
            <a:r>
              <a:rPr lang="en-US" sz="2400" dirty="0" err="1"/>
              <a:t>ntsig</a:t>
            </a:r>
            <a:r>
              <a:rPr lang="en-US" sz="2400" dirty="0"/>
              <a:t> (</a:t>
            </a:r>
            <a:r>
              <a:rPr lang="en-US" sz="2400" dirty="0" err="1"/>
              <a:t>Txhuas</a:t>
            </a:r>
            <a:r>
              <a:rPr lang="en-US" sz="2400" dirty="0"/>
              <a:t> </a:t>
            </a:r>
            <a:r>
              <a:rPr lang="en-US" sz="2400" dirty="0" err="1"/>
              <a:t>Lub</a:t>
            </a:r>
            <a:r>
              <a:rPr lang="en-US" sz="2400" dirty="0"/>
              <a:t> Lim </a:t>
            </a:r>
            <a:r>
              <a:rPr lang="en-US" sz="2400" dirty="0" err="1"/>
              <a:t>Tiam</a:t>
            </a:r>
            <a:r>
              <a:rPr lang="en-US" sz="2400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54AE76-0B7C-B33F-99D5-6B11E5197D79}"/>
              </a:ext>
            </a:extLst>
          </p:cNvPr>
          <p:cNvSpPr/>
          <p:nvPr/>
        </p:nvSpPr>
        <p:spPr>
          <a:xfrm>
            <a:off x="10153291" y="5620629"/>
            <a:ext cx="1419582" cy="805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10">
            <a:extLst>
              <a:ext uri="{FF2B5EF4-FFF2-40B4-BE49-F238E27FC236}">
                <a16:creationId xmlns:a16="http://schemas.microsoft.com/office/drawing/2014/main" id="{A3BDFAE8-60B6-52E9-84FD-EF834628F4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5046300"/>
              </p:ext>
            </p:extLst>
          </p:nvPr>
        </p:nvGraphicFramePr>
        <p:xfrm>
          <a:off x="594521" y="1329357"/>
          <a:ext cx="11002958" cy="46792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16086">
                  <a:extLst>
                    <a:ext uri="{9D8B030D-6E8A-4147-A177-3AD203B41FA5}">
                      <a16:colId xmlns:a16="http://schemas.microsoft.com/office/drawing/2014/main" val="2930883352"/>
                    </a:ext>
                  </a:extLst>
                </a:gridCol>
                <a:gridCol w="1160859">
                  <a:extLst>
                    <a:ext uri="{9D8B030D-6E8A-4147-A177-3AD203B41FA5}">
                      <a16:colId xmlns:a16="http://schemas.microsoft.com/office/drawing/2014/main" val="4169724052"/>
                    </a:ext>
                  </a:extLst>
                </a:gridCol>
                <a:gridCol w="1160859">
                  <a:extLst>
                    <a:ext uri="{9D8B030D-6E8A-4147-A177-3AD203B41FA5}">
                      <a16:colId xmlns:a16="http://schemas.microsoft.com/office/drawing/2014/main" val="2128437562"/>
                    </a:ext>
                  </a:extLst>
                </a:gridCol>
                <a:gridCol w="1160859">
                  <a:extLst>
                    <a:ext uri="{9D8B030D-6E8A-4147-A177-3AD203B41FA5}">
                      <a16:colId xmlns:a16="http://schemas.microsoft.com/office/drawing/2014/main" val="3844058587"/>
                    </a:ext>
                  </a:extLst>
                </a:gridCol>
                <a:gridCol w="1160859">
                  <a:extLst>
                    <a:ext uri="{9D8B030D-6E8A-4147-A177-3AD203B41FA5}">
                      <a16:colId xmlns:a16="http://schemas.microsoft.com/office/drawing/2014/main" val="4026435810"/>
                    </a:ext>
                  </a:extLst>
                </a:gridCol>
                <a:gridCol w="1160859">
                  <a:extLst>
                    <a:ext uri="{9D8B030D-6E8A-4147-A177-3AD203B41FA5}">
                      <a16:colId xmlns:a16="http://schemas.microsoft.com/office/drawing/2014/main" val="3409843519"/>
                    </a:ext>
                  </a:extLst>
                </a:gridCol>
                <a:gridCol w="1160859">
                  <a:extLst>
                    <a:ext uri="{9D8B030D-6E8A-4147-A177-3AD203B41FA5}">
                      <a16:colId xmlns:a16="http://schemas.microsoft.com/office/drawing/2014/main" val="4029915157"/>
                    </a:ext>
                  </a:extLst>
                </a:gridCol>
                <a:gridCol w="1160859">
                  <a:extLst>
                    <a:ext uri="{9D8B030D-6E8A-4147-A177-3AD203B41FA5}">
                      <a16:colId xmlns:a16="http://schemas.microsoft.com/office/drawing/2014/main" val="1801864683"/>
                    </a:ext>
                  </a:extLst>
                </a:gridCol>
                <a:gridCol w="1160859">
                  <a:extLst>
                    <a:ext uri="{9D8B030D-6E8A-4147-A177-3AD203B41FA5}">
                      <a16:colId xmlns:a16="http://schemas.microsoft.com/office/drawing/2014/main" val="3692382041"/>
                    </a:ext>
                  </a:extLst>
                </a:gridCol>
              </a:tblGrid>
              <a:tr h="519763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Cov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kev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txiav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nyiaj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hli</a:t>
                      </a:r>
                      <a:endParaRPr lang="en-US" dirty="0"/>
                    </a:p>
                  </a:txBody>
                  <a:tcPr anchor="ctr">
                    <a:solidFill>
                      <a:srgbClr val="0481C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Cov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neeg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ua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hauj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lwm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khau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xwb</a:t>
                      </a:r>
                      <a:endParaRPr lang="en-US" dirty="0"/>
                    </a:p>
                  </a:txBody>
                  <a:tcPr anchor="ctr">
                    <a:solidFill>
                      <a:srgbClr val="0481C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Cov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neeg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ua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hauj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lwm</a:t>
                      </a:r>
                      <a:r>
                        <a:rPr lang="en-US" sz="1600" dirty="0"/>
                        <a:t> + </a:t>
                      </a:r>
                      <a:r>
                        <a:rPr lang="en-US" sz="1600" dirty="0" err="1"/>
                        <a:t>khuj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txij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nkawm</a:t>
                      </a:r>
                      <a:endParaRPr lang="en-US" sz="1600" dirty="0"/>
                    </a:p>
                  </a:txBody>
                  <a:tcPr anchor="ctr">
                    <a:solidFill>
                      <a:srgbClr val="0481C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Cov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neeg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ua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hauj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lwm</a:t>
                      </a:r>
                      <a:r>
                        <a:rPr lang="en-US" sz="1600" dirty="0"/>
                        <a:t> me </a:t>
                      </a:r>
                      <a:r>
                        <a:rPr lang="en-US" sz="1600" dirty="0" err="1"/>
                        <a:t>nyuam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yaus</a:t>
                      </a:r>
                      <a:r>
                        <a:rPr lang="en-US" sz="1600" dirty="0"/>
                        <a:t>(ren)</a:t>
                      </a:r>
                    </a:p>
                  </a:txBody>
                  <a:tcPr anchor="ctr">
                    <a:solidFill>
                      <a:srgbClr val="0481C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Cov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neeg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ua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hauj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lwm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thiab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tsev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neeg</a:t>
                      </a:r>
                      <a:endParaRPr lang="en-US" sz="1600" dirty="0"/>
                    </a:p>
                  </a:txBody>
                  <a:tcPr anchor="ctr">
                    <a:solidFill>
                      <a:srgbClr val="0481C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77914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Tus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qauv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481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Qhov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zoo</a:t>
                      </a:r>
                    </a:p>
                  </a:txBody>
                  <a:tcPr anchor="ctr">
                    <a:solidFill>
                      <a:srgbClr val="0481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Tus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qauv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481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Qhov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zoo</a:t>
                      </a:r>
                    </a:p>
                  </a:txBody>
                  <a:tcPr anchor="ctr">
                    <a:solidFill>
                      <a:srgbClr val="0481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Tus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qauv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481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Qhov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zoo</a:t>
                      </a:r>
                    </a:p>
                  </a:txBody>
                  <a:tcPr anchor="ctr">
                    <a:solidFill>
                      <a:srgbClr val="0481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Tus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qauv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481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chemeClr val="bg1"/>
                          </a:solidFill>
                        </a:rPr>
                        <a:t>Qhov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 zoo</a:t>
                      </a:r>
                    </a:p>
                  </a:txBody>
                  <a:tcPr anchor="ctr">
                    <a:solidFill>
                      <a:srgbClr val="0481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504971"/>
                  </a:ext>
                </a:extLst>
              </a:tr>
              <a:tr h="65381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Tsis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muaj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txoj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kev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npaj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kho</a:t>
                      </a:r>
                      <a:r>
                        <a:rPr lang="en-US" sz="1600" dirty="0"/>
                        <a:t> mob </a:t>
                      </a:r>
                      <a:r>
                        <a:rPr lang="en-US" sz="1600" dirty="0" err="1"/>
                        <a:t>uas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raug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txiav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tawm</a:t>
                      </a:r>
                      <a:r>
                        <a:rPr lang="en-US" sz="1600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$99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$69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$202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$143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$163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$114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$288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$210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2983025"/>
                  </a:ext>
                </a:extLst>
              </a:tr>
              <a:tr h="65381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Kev </a:t>
                      </a:r>
                      <a:r>
                        <a:rPr lang="en-US" sz="1600" dirty="0" err="1"/>
                        <a:t>npaj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xaiv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$84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$58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$174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$123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$140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$99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$247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$180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1859153"/>
                  </a:ext>
                </a:extLst>
              </a:tr>
              <a:tr h="21090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Luam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yeeb</a:t>
                      </a:r>
                      <a:endParaRPr 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$10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$20 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($10 EE / $10 SP)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$10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$20 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($10 EE / $10 SP)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3235579"/>
                  </a:ext>
                </a:extLst>
              </a:tr>
              <a:tr h="65381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Khev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Npaj</a:t>
                      </a:r>
                      <a:r>
                        <a:rPr lang="en-US" sz="1600" dirty="0"/>
                        <a:t> Kho </a:t>
                      </a:r>
                      <a:r>
                        <a:rPr lang="en-US" sz="1600" dirty="0" err="1"/>
                        <a:t>Hniav</a:t>
                      </a:r>
                      <a:endParaRPr 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$3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$6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$8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$10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1924491"/>
                  </a:ext>
                </a:extLst>
              </a:tr>
              <a:tr h="65381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Kev </a:t>
                      </a:r>
                      <a:r>
                        <a:rPr lang="en-US" sz="1600" dirty="0" err="1"/>
                        <a:t>npaj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ub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zeem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muag</a:t>
                      </a:r>
                      <a:endParaRPr 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$3.89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$7.78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$7.94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$11.83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11679"/>
                  </a:ext>
                </a:extLst>
              </a:tr>
            </a:tbl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42BC3C-0EBB-4658-8DEB-0BB1ACE8B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6A82-7052-4F19-AA33-DE09AC459DCD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12285D9-CBFC-B39D-40E9-2FDADAF08BA1}"/>
              </a:ext>
            </a:extLst>
          </p:cNvPr>
          <p:cNvSpPr txBox="1">
            <a:spLocks/>
          </p:cNvSpPr>
          <p:nvPr/>
        </p:nvSpPr>
        <p:spPr>
          <a:xfrm>
            <a:off x="2522621" y="5905307"/>
            <a:ext cx="7146758" cy="7200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1313" indent="-34131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b="0" u="non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804863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804863" algn="l"/>
              </a:tabLst>
              <a:defRPr sz="2000" b="0" u="non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1738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 b="0" u="non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51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b="0" u="non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16138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b="0" u="non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Thov</a:t>
            </a:r>
            <a:r>
              <a:rPr lang="en-US" sz="18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mus</a:t>
            </a:r>
            <a:r>
              <a:rPr lang="en-US" sz="18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saib</a:t>
            </a:r>
            <a:r>
              <a:rPr lang="en-US" sz="18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Phau</a:t>
            </a:r>
            <a:r>
              <a:rPr lang="en-US" sz="18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Ntawv</a:t>
            </a:r>
            <a:r>
              <a:rPr lang="en-US" sz="18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Qhia</a:t>
            </a:r>
            <a:r>
              <a:rPr lang="en-US" sz="18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Txog</a:t>
            </a:r>
            <a:r>
              <a:rPr lang="en-US" sz="18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Kev </a:t>
            </a:r>
            <a:r>
              <a:rPr lang="en-US" sz="18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Pab</a:t>
            </a:r>
            <a:r>
              <a:rPr lang="en-US" sz="18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Cuam</a:t>
            </a:r>
            <a:r>
              <a:rPr lang="en-US" sz="18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kom</a:t>
            </a:r>
            <a:r>
              <a:rPr lang="en-US" sz="18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paub</a:t>
            </a:r>
            <a:r>
              <a:rPr lang="en-US" sz="18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meej</a:t>
            </a:r>
            <a:r>
              <a:rPr lang="en-US" sz="18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txog</a:t>
            </a:r>
            <a:r>
              <a:rPr lang="en-US" sz="18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kev</a:t>
            </a:r>
            <a:r>
              <a:rPr lang="en-US" sz="18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tuag</a:t>
            </a:r>
            <a:r>
              <a:rPr lang="en-US" sz="18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8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kev</a:t>
            </a:r>
            <a:r>
              <a:rPr lang="en-US" sz="18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tsis</a:t>
            </a:r>
            <a:r>
              <a:rPr lang="en-US" sz="18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taus</a:t>
            </a:r>
            <a:r>
              <a:rPr lang="en-US" sz="18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8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kev</a:t>
            </a:r>
            <a:r>
              <a:rPr lang="en-US" sz="18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raug</a:t>
            </a:r>
            <a:r>
              <a:rPr lang="en-US" sz="18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mob, </a:t>
            </a:r>
            <a:r>
              <a:rPr lang="en-US" sz="18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thiab</a:t>
            </a:r>
            <a:r>
              <a:rPr lang="en-US" sz="18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tus</a:t>
            </a:r>
            <a:r>
              <a:rPr lang="en-US" sz="18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nqi</a:t>
            </a:r>
            <a:r>
              <a:rPr lang="en-US" sz="18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thaum</a:t>
            </a:r>
            <a:r>
              <a:rPr lang="en-US" sz="18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 mob </a:t>
            </a:r>
            <a:r>
              <a:rPr lang="en-US" sz="1800" b="1" dirty="0" err="1">
                <a:solidFill>
                  <a:schemeClr val="accent3">
                    <a:lumMod val="75000"/>
                    <a:lumOff val="25000"/>
                  </a:schemeClr>
                </a:solidFill>
              </a:rPr>
              <a:t>hnyav</a:t>
            </a:r>
            <a:r>
              <a:rPr lang="en-US" sz="1800" b="1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72960DDC-6BA6-0D45-8B8F-05F63A4FD7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932" y="5862837"/>
            <a:ext cx="556940" cy="68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1842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EEBCC-2ADF-FC98-56B1-0D46344C9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604" y="460151"/>
            <a:ext cx="11003268" cy="720618"/>
          </a:xfrm>
          <a:noFill/>
        </p:spPr>
        <p:txBody>
          <a:bodyPr/>
          <a:lstStyle/>
          <a:p>
            <a:r>
              <a:rPr lang="en-US" sz="2400" dirty="0" err="1"/>
              <a:t>Ntaub</a:t>
            </a:r>
            <a:r>
              <a:rPr lang="en-US" sz="2400" dirty="0"/>
              <a:t> </a:t>
            </a:r>
            <a:r>
              <a:rPr lang="en-US" sz="2400" dirty="0" err="1"/>
              <a:t>Ntawv</a:t>
            </a:r>
            <a:r>
              <a:rPr lang="en-US" sz="2400" dirty="0"/>
              <a:t> </a:t>
            </a:r>
            <a:r>
              <a:rPr lang="en-US" sz="2400" dirty="0" err="1"/>
              <a:t>Qhov</a:t>
            </a:r>
            <a:r>
              <a:rPr lang="en-US" sz="2400" dirty="0"/>
              <a:t> Zoo </a:t>
            </a:r>
            <a:r>
              <a:rPr lang="en-US" sz="2400" dirty="0" err="1"/>
              <a:t>Ntawm</a:t>
            </a:r>
            <a:r>
              <a:rPr lang="en-US" sz="2400" dirty="0"/>
              <a:t> </a:t>
            </a:r>
            <a:r>
              <a:rPr lang="en-US" sz="2400" dirty="0" err="1"/>
              <a:t>COv</a:t>
            </a:r>
            <a:r>
              <a:rPr lang="en-US" sz="2400" dirty="0"/>
              <a:t> </a:t>
            </a:r>
            <a:r>
              <a:rPr lang="en-US" sz="2400" dirty="0" err="1"/>
              <a:t>Neeg</a:t>
            </a:r>
            <a:r>
              <a:rPr lang="en-US" sz="2400" dirty="0"/>
              <a:t> </a:t>
            </a:r>
            <a:r>
              <a:rPr lang="en-US" sz="2400" dirty="0" err="1"/>
              <a:t>Ua</a:t>
            </a:r>
            <a:r>
              <a:rPr lang="en-US" sz="2400" dirty="0"/>
              <a:t> </a:t>
            </a:r>
            <a:r>
              <a:rPr lang="en-US" sz="2400" dirty="0" err="1"/>
              <a:t>Hauj</a:t>
            </a:r>
            <a:r>
              <a:rPr lang="en-US" sz="2400" dirty="0"/>
              <a:t> </a:t>
            </a:r>
            <a:r>
              <a:rPr lang="en-US" sz="2400" dirty="0" err="1"/>
              <a:t>Lwm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4D282-A733-4CFB-7DA6-6A233BFB5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605" y="1599531"/>
            <a:ext cx="11003267" cy="4247148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US" dirty="0" err="1"/>
              <a:t>Leej</a:t>
            </a:r>
            <a:r>
              <a:rPr lang="en-US" dirty="0"/>
              <a:t> </a:t>
            </a:r>
            <a:r>
              <a:rPr lang="en-US" dirty="0" err="1"/>
              <a:t>twg</a:t>
            </a:r>
            <a:r>
              <a:rPr lang="en-US" dirty="0"/>
              <a:t> </a:t>
            </a:r>
            <a:r>
              <a:rPr lang="en-US" dirty="0" err="1"/>
              <a:t>yuav</a:t>
            </a:r>
            <a:r>
              <a:rPr lang="en-US" dirty="0"/>
              <a:t> </a:t>
            </a:r>
            <a:r>
              <a:rPr lang="en-US" dirty="0" err="1"/>
              <a:t>tsum</a:t>
            </a:r>
            <a:r>
              <a:rPr lang="en-US" dirty="0"/>
              <a:t> tau </a:t>
            </a:r>
            <a:r>
              <a:rPr lang="en-US" dirty="0" err="1"/>
              <a:t>koom</a:t>
            </a:r>
            <a:r>
              <a:rPr lang="en-US" dirty="0"/>
              <a:t> </a:t>
            </a:r>
            <a:r>
              <a:rPr lang="en-US" dirty="0" err="1"/>
              <a:t>txhawm</a:t>
            </a:r>
            <a:r>
              <a:rPr lang="en-US" dirty="0"/>
              <a:t> </a:t>
            </a:r>
            <a:r>
              <a:rPr lang="en-US" dirty="0" err="1"/>
              <a:t>kom</a:t>
            </a:r>
            <a:r>
              <a:rPr lang="en-US" dirty="0"/>
              <a:t> tau </a:t>
            </a:r>
            <a:r>
              <a:rPr lang="en-US" dirty="0" err="1"/>
              <a:t>txais</a:t>
            </a:r>
            <a:r>
              <a:rPr lang="en-US" dirty="0"/>
              <a:t> </a:t>
            </a:r>
            <a:r>
              <a:rPr lang="en-US" dirty="0" err="1"/>
              <a:t>nqi</a:t>
            </a:r>
            <a:r>
              <a:rPr lang="en-US" dirty="0"/>
              <a:t> luv? </a:t>
            </a:r>
          </a:p>
          <a:p>
            <a:pPr lvl="1"/>
            <a:r>
              <a:rPr lang="en-US" dirty="0" err="1"/>
              <a:t>Txhua</a:t>
            </a:r>
            <a:r>
              <a:rPr lang="en-US" dirty="0"/>
              <a:t> </a:t>
            </a:r>
            <a:r>
              <a:rPr lang="en-US" dirty="0" err="1"/>
              <a:t>tus</a:t>
            </a:r>
            <a:r>
              <a:rPr lang="en-US" dirty="0"/>
              <a:t> </a:t>
            </a:r>
            <a:r>
              <a:rPr lang="en-US" dirty="0" err="1"/>
              <a:t>neeg</a:t>
            </a:r>
            <a:r>
              <a:rPr lang="en-US" dirty="0"/>
              <a:t> </a:t>
            </a:r>
            <a:r>
              <a:rPr lang="en-US" dirty="0" err="1"/>
              <a:t>ua</a:t>
            </a:r>
            <a:r>
              <a:rPr lang="en-US" dirty="0"/>
              <a:t> </a:t>
            </a:r>
            <a:r>
              <a:rPr lang="en-US" dirty="0" err="1"/>
              <a:t>hauj</a:t>
            </a:r>
            <a:r>
              <a:rPr lang="en-US" dirty="0"/>
              <a:t> </a:t>
            </a:r>
            <a:r>
              <a:rPr lang="en-US" dirty="0" err="1"/>
              <a:t>lwm</a:t>
            </a:r>
            <a:r>
              <a:rPr lang="en-US" dirty="0"/>
              <a:t> </a:t>
            </a:r>
            <a:r>
              <a:rPr lang="en-US" dirty="0" err="1"/>
              <a:t>thiab</a:t>
            </a:r>
            <a:r>
              <a:rPr lang="en-US" dirty="0"/>
              <a:t> </a:t>
            </a:r>
            <a:r>
              <a:rPr lang="en-US" dirty="0" err="1"/>
              <a:t>lawv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txij</a:t>
            </a:r>
            <a:r>
              <a:rPr lang="en-US" dirty="0"/>
              <a:t> </a:t>
            </a:r>
            <a:r>
              <a:rPr lang="en-US" dirty="0" err="1"/>
              <a:t>nkawm</a:t>
            </a:r>
            <a:r>
              <a:rPr lang="en-US" dirty="0"/>
              <a:t> (</a:t>
            </a:r>
            <a:r>
              <a:rPr lang="en-US" dirty="0" err="1"/>
              <a:t>Yog</a:t>
            </a:r>
            <a:r>
              <a:rPr lang="en-US" dirty="0"/>
              <a:t> </a:t>
            </a:r>
            <a:r>
              <a:rPr lang="en-US" dirty="0" err="1"/>
              <a:t>tias</a:t>
            </a:r>
            <a:r>
              <a:rPr lang="en-US" dirty="0"/>
              <a:t> </a:t>
            </a:r>
            <a:r>
              <a:rPr lang="en-US" dirty="0" err="1"/>
              <a:t>nyob</a:t>
            </a:r>
            <a:r>
              <a:rPr lang="en-US" dirty="0"/>
              <a:t> </a:t>
            </a:r>
            <a:r>
              <a:rPr lang="en-US" dirty="0" err="1"/>
              <a:t>hauv</a:t>
            </a:r>
            <a:r>
              <a:rPr lang="en-US" dirty="0"/>
              <a:t> </a:t>
            </a:r>
            <a:r>
              <a:rPr lang="en-US" dirty="0" err="1"/>
              <a:t>txoj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npaj</a:t>
            </a:r>
            <a:r>
              <a:rPr lang="en-US" dirty="0"/>
              <a:t> </a:t>
            </a:r>
            <a:r>
              <a:rPr lang="en-US" dirty="0" err="1"/>
              <a:t>kho</a:t>
            </a:r>
            <a:r>
              <a:rPr lang="en-US" dirty="0"/>
              <a:t> mob). </a:t>
            </a:r>
          </a:p>
          <a:p>
            <a:r>
              <a:rPr lang="en-US" dirty="0"/>
              <a:t>Kev </a:t>
            </a:r>
            <a:r>
              <a:rPr lang="en-US" dirty="0" err="1"/>
              <a:t>koom</a:t>
            </a:r>
            <a:r>
              <a:rPr lang="en-US" dirty="0"/>
              <a:t> </a:t>
            </a:r>
            <a:r>
              <a:rPr lang="en-US" dirty="0" err="1"/>
              <a:t>nrog</a:t>
            </a:r>
            <a:r>
              <a:rPr lang="en-US" dirty="0"/>
              <a:t>?</a:t>
            </a:r>
          </a:p>
          <a:p>
            <a:pPr lvl="1"/>
            <a:r>
              <a:rPr lang="en-US" u="sng" dirty="0" err="1">
                <a:solidFill>
                  <a:srgbClr val="FF0000"/>
                </a:solidFill>
              </a:rPr>
              <a:t>Yuav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txais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Neeg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Ua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Hauj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Lwm</a:t>
            </a:r>
            <a:r>
              <a:rPr lang="en-US" u="sng" dirty="0">
                <a:solidFill>
                  <a:srgbClr val="FF0000"/>
                </a:solidFill>
              </a:rPr>
              <a:t> Zoo </a:t>
            </a:r>
            <a:r>
              <a:rPr lang="en-US" u="sng" dirty="0" err="1">
                <a:solidFill>
                  <a:srgbClr val="FF0000"/>
                </a:solidFill>
              </a:rPr>
              <a:t>Neej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cov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nqi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muas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thiab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yuav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muaj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mus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ntxiv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rau</a:t>
            </a:r>
            <a:r>
              <a:rPr lang="en-US" u="sng" dirty="0">
                <a:solidFill>
                  <a:srgbClr val="FF0000"/>
                </a:solidFill>
              </a:rPr>
              <a:t> tag </a:t>
            </a:r>
            <a:r>
              <a:rPr lang="en-US" u="sng" dirty="0" err="1">
                <a:solidFill>
                  <a:srgbClr val="FF0000"/>
                </a:solidFill>
              </a:rPr>
              <a:t>nrho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cov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neeg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ua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hauj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lwm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thiab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cov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txij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nkawm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uas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tsim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nyog</a:t>
            </a:r>
            <a:r>
              <a:rPr lang="en-US" u="sng" dirty="0">
                <a:solidFill>
                  <a:srgbClr val="FF0000"/>
                </a:solidFill>
              </a:rPr>
              <a:t> tau </a:t>
            </a:r>
            <a:r>
              <a:rPr lang="en-US" u="sng" dirty="0" err="1">
                <a:solidFill>
                  <a:srgbClr val="FF0000"/>
                </a:solidFill>
              </a:rPr>
              <a:t>hauv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xyoo</a:t>
            </a:r>
            <a:r>
              <a:rPr lang="en-US" u="sng" dirty="0">
                <a:solidFill>
                  <a:srgbClr val="FF0000"/>
                </a:solidFill>
              </a:rPr>
              <a:t> 2022 los sis </a:t>
            </a:r>
            <a:r>
              <a:rPr lang="en-US" u="sng" dirty="0" err="1">
                <a:solidFill>
                  <a:srgbClr val="FF0000"/>
                </a:solidFill>
              </a:rPr>
              <a:t>thaum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ntiav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kiag</a:t>
            </a:r>
            <a:r>
              <a:rPr lang="en-US" u="sng" dirty="0">
                <a:solidFill>
                  <a:srgbClr val="FF0000"/>
                </a:solidFill>
              </a:rPr>
              <a:t>. </a:t>
            </a:r>
            <a:r>
              <a:rPr lang="en-US" u="sng" dirty="0" err="1">
                <a:solidFill>
                  <a:srgbClr val="FF0000"/>
                </a:solidFill>
              </a:rPr>
              <a:t>Cov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neeg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ua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hauj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lwm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uas</a:t>
            </a:r>
            <a:r>
              <a:rPr lang="en-US" u="sng" dirty="0">
                <a:solidFill>
                  <a:srgbClr val="FF0000"/>
                </a:solidFill>
              </a:rPr>
              <a:t> tam sim no </a:t>
            </a:r>
            <a:r>
              <a:rPr lang="en-US" u="sng" dirty="0" err="1">
                <a:solidFill>
                  <a:srgbClr val="FF0000"/>
                </a:solidFill>
              </a:rPr>
              <a:t>yeej</a:t>
            </a:r>
            <a:r>
              <a:rPr lang="en-US" u="sng" dirty="0">
                <a:solidFill>
                  <a:srgbClr val="FF0000"/>
                </a:solidFill>
              </a:rPr>
              <a:t> them </a:t>
            </a:r>
            <a:r>
              <a:rPr lang="en-US" u="sng" dirty="0" err="1">
                <a:solidFill>
                  <a:srgbClr val="FF0000"/>
                </a:solidFill>
              </a:rPr>
              <a:t>qhov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nqi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muas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siab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dua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yuav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muaj</a:t>
            </a:r>
            <a:r>
              <a:rPr lang="en-US" u="sng" dirty="0">
                <a:solidFill>
                  <a:srgbClr val="FF0000"/>
                </a:solidFill>
              </a:rPr>
              <a:t> tau </a:t>
            </a:r>
            <a:r>
              <a:rPr lang="en-US" u="sng" dirty="0" err="1">
                <a:solidFill>
                  <a:srgbClr val="FF0000"/>
                </a:solidFill>
              </a:rPr>
              <a:t>qhov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kev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ntsuam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xyuas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Neeg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Ua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Hauj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Lwm</a:t>
            </a:r>
            <a:r>
              <a:rPr lang="en-US" u="sng" dirty="0">
                <a:solidFill>
                  <a:srgbClr val="FF0000"/>
                </a:solidFill>
              </a:rPr>
              <a:t> Zoo </a:t>
            </a:r>
            <a:r>
              <a:rPr lang="en-US" u="sng" dirty="0" err="1">
                <a:solidFill>
                  <a:srgbClr val="FF0000"/>
                </a:solidFill>
              </a:rPr>
              <a:t>Neej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rau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xyoo</a:t>
            </a:r>
            <a:r>
              <a:rPr lang="en-US" u="sng" dirty="0">
                <a:solidFill>
                  <a:srgbClr val="FF0000"/>
                </a:solidFill>
              </a:rPr>
              <a:t> 2023 </a:t>
            </a:r>
            <a:r>
              <a:rPr lang="en-US" u="sng" dirty="0" err="1">
                <a:solidFill>
                  <a:srgbClr val="FF0000"/>
                </a:solidFill>
              </a:rPr>
              <a:t>ua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ntej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lub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Kaum</a:t>
            </a:r>
            <a:r>
              <a:rPr lang="en-US" u="sng" dirty="0">
                <a:solidFill>
                  <a:srgbClr val="FF0000"/>
                </a:solidFill>
              </a:rPr>
              <a:t> Ob </a:t>
            </a:r>
            <a:r>
              <a:rPr lang="en-US" u="sng" dirty="0" err="1">
                <a:solidFill>
                  <a:srgbClr val="FF0000"/>
                </a:solidFill>
              </a:rPr>
              <a:t>Hlis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Ntuj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tim</a:t>
            </a:r>
            <a:r>
              <a:rPr lang="en-US" u="sng" dirty="0">
                <a:solidFill>
                  <a:srgbClr val="FF0000"/>
                </a:solidFill>
              </a:rPr>
              <a:t> 15, 2022 </a:t>
            </a:r>
            <a:r>
              <a:rPr lang="en-US" u="sng" dirty="0" err="1">
                <a:solidFill>
                  <a:srgbClr val="FF0000"/>
                </a:solidFill>
              </a:rPr>
              <a:t>kom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tsim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nyog</a:t>
            </a:r>
            <a:r>
              <a:rPr lang="en-US" u="sng" dirty="0">
                <a:solidFill>
                  <a:srgbClr val="FF0000"/>
                </a:solidFill>
              </a:rPr>
              <a:t> tau 2023 </a:t>
            </a:r>
            <a:r>
              <a:rPr lang="en-US" u="sng" dirty="0" err="1">
                <a:solidFill>
                  <a:srgbClr val="FF0000"/>
                </a:solidFill>
              </a:rPr>
              <a:t>Neeg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Ua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Hauj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Lwm</a:t>
            </a:r>
            <a:r>
              <a:rPr lang="en-US" u="sng" dirty="0">
                <a:solidFill>
                  <a:srgbClr val="FF0000"/>
                </a:solidFill>
              </a:rPr>
              <a:t> Zoo </a:t>
            </a:r>
            <a:r>
              <a:rPr lang="en-US" u="sng" dirty="0" err="1">
                <a:solidFill>
                  <a:srgbClr val="FF0000"/>
                </a:solidFill>
              </a:rPr>
              <a:t>Neeg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cov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nqi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muas</a:t>
            </a:r>
            <a:r>
              <a:rPr lang="en-US" sz="2000" b="1" i="0" u="none" strike="noStrike" baseline="0" dirty="0">
                <a:solidFill>
                  <a:srgbClr val="C10000"/>
                </a:solidFill>
              </a:rPr>
              <a:t>.</a:t>
            </a:r>
          </a:p>
          <a:p>
            <a:r>
              <a:rPr lang="en-US" dirty="0"/>
              <a:t>Kuv </a:t>
            </a:r>
            <a:r>
              <a:rPr lang="en-US" dirty="0" err="1"/>
              <a:t>tuaj</a:t>
            </a:r>
            <a:r>
              <a:rPr lang="en-US" dirty="0"/>
              <a:t> </a:t>
            </a:r>
            <a:r>
              <a:rPr lang="en-US" dirty="0" err="1"/>
              <a:t>yeem</a:t>
            </a:r>
            <a:r>
              <a:rPr lang="en-US" dirty="0"/>
              <a:t> </a:t>
            </a:r>
            <a:r>
              <a:rPr lang="en-US" dirty="0" err="1"/>
              <a:t>mus</a:t>
            </a:r>
            <a:r>
              <a:rPr lang="en-US" dirty="0"/>
              <a:t> </a:t>
            </a:r>
            <a:r>
              <a:rPr lang="en-US" dirty="0" err="1"/>
              <a:t>xeem</a:t>
            </a:r>
            <a:r>
              <a:rPr lang="en-US" dirty="0"/>
              <a:t> </a:t>
            </a:r>
            <a:r>
              <a:rPr lang="en-US" dirty="0" err="1"/>
              <a:t>qhov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tiv</a:t>
            </a:r>
            <a:r>
              <a:rPr lang="en-US" dirty="0"/>
              <a:t> </a:t>
            </a:r>
            <a:r>
              <a:rPr lang="en-US" dirty="0" err="1"/>
              <a:t>thaiv</a:t>
            </a:r>
            <a:r>
              <a:rPr lang="en-US" dirty="0"/>
              <a:t> /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kuaj</a:t>
            </a:r>
            <a:r>
              <a:rPr lang="en-US" dirty="0"/>
              <a:t> mob </a:t>
            </a:r>
            <a:r>
              <a:rPr lang="en-US" dirty="0" err="1"/>
              <a:t>nyob</a:t>
            </a:r>
            <a:r>
              <a:rPr lang="en-US" dirty="0"/>
              <a:t> </a:t>
            </a:r>
            <a:r>
              <a:rPr lang="en-US" dirty="0" err="1"/>
              <a:t>qhov</a:t>
            </a:r>
            <a:r>
              <a:rPr lang="en-US" dirty="0"/>
              <a:t> </a:t>
            </a:r>
            <a:r>
              <a:rPr lang="en-US" dirty="0" err="1"/>
              <a:t>twg</a:t>
            </a:r>
            <a:r>
              <a:rPr lang="en-US" dirty="0"/>
              <a:t>?</a:t>
            </a:r>
          </a:p>
          <a:p>
            <a:pPr lvl="1"/>
            <a:r>
              <a:rPr lang="en-US" dirty="0" err="1"/>
              <a:t>Txhua</a:t>
            </a:r>
            <a:r>
              <a:rPr lang="en-US" dirty="0"/>
              <a:t> </a:t>
            </a:r>
            <a:r>
              <a:rPr lang="en-US" dirty="0" err="1"/>
              <a:t>tus</a:t>
            </a:r>
            <a:r>
              <a:rPr lang="en-US" dirty="0"/>
              <a:t> </a:t>
            </a:r>
            <a:r>
              <a:rPr lang="en-US" dirty="0" err="1"/>
              <a:t>kws</a:t>
            </a:r>
            <a:r>
              <a:rPr lang="en-US" dirty="0"/>
              <a:t> </a:t>
            </a:r>
            <a:r>
              <a:rPr lang="en-US" dirty="0" err="1"/>
              <a:t>kho</a:t>
            </a:r>
            <a:r>
              <a:rPr lang="en-US" dirty="0"/>
              <a:t> mob koj </a:t>
            </a:r>
            <a:r>
              <a:rPr lang="en-US" dirty="0" err="1"/>
              <a:t>xaiv</a:t>
            </a:r>
            <a:r>
              <a:rPr lang="en-US" dirty="0"/>
              <a:t> </a:t>
            </a:r>
            <a:r>
              <a:rPr lang="en-US" dirty="0" err="1"/>
              <a:t>suav</a:t>
            </a:r>
            <a:r>
              <a:rPr lang="en-US" dirty="0"/>
              <a:t> </a:t>
            </a:r>
            <a:r>
              <a:rPr lang="en-US" dirty="0" err="1"/>
              <a:t>nrog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chaw </a:t>
            </a:r>
            <a:r>
              <a:rPr lang="en-US" dirty="0" err="1"/>
              <a:t>kho</a:t>
            </a:r>
            <a:r>
              <a:rPr lang="en-US" dirty="0"/>
              <a:t> mob </a:t>
            </a:r>
            <a:r>
              <a:rPr lang="en-US" dirty="0" err="1"/>
              <a:t>thiab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noj</a:t>
            </a:r>
            <a:r>
              <a:rPr lang="en-US" dirty="0"/>
              <a:t> </a:t>
            </a:r>
            <a:r>
              <a:rPr lang="en-US" dirty="0" err="1"/>
              <a:t>qab</a:t>
            </a:r>
            <a:r>
              <a:rPr lang="en-US" dirty="0"/>
              <a:t> </a:t>
            </a:r>
            <a:r>
              <a:rPr lang="en-US" dirty="0" err="1"/>
              <a:t>haus</a:t>
            </a:r>
            <a:r>
              <a:rPr lang="en-US" dirty="0"/>
              <a:t> </a:t>
            </a:r>
            <a:r>
              <a:rPr lang="en-US" dirty="0" err="1"/>
              <a:t>huv</a:t>
            </a:r>
            <a:r>
              <a:rPr lang="en-US" dirty="0"/>
              <a:t> (</a:t>
            </a:r>
            <a:r>
              <a:rPr lang="en-US" dirty="0" err="1"/>
              <a:t>Nws</a:t>
            </a:r>
            <a:r>
              <a:rPr lang="en-US" dirty="0"/>
              <a:t> </a:t>
            </a:r>
            <a:r>
              <a:rPr lang="en-US" dirty="0" err="1"/>
              <a:t>tsis</a:t>
            </a:r>
            <a:r>
              <a:rPr lang="en-US" dirty="0"/>
              <a:t> </a:t>
            </a:r>
            <a:r>
              <a:rPr lang="en-US" dirty="0" err="1"/>
              <a:t>tas</a:t>
            </a:r>
            <a:r>
              <a:rPr lang="en-US" dirty="0"/>
              <a:t> </a:t>
            </a:r>
            <a:r>
              <a:rPr lang="en-US" dirty="0" err="1"/>
              <a:t>yuav</a:t>
            </a:r>
            <a:r>
              <a:rPr lang="en-US" dirty="0"/>
              <a:t> </a:t>
            </a:r>
            <a:r>
              <a:rPr lang="en-US" dirty="0" err="1"/>
              <a:t>yog</a:t>
            </a:r>
            <a:r>
              <a:rPr lang="en-US" dirty="0"/>
              <a:t> koj </a:t>
            </a:r>
            <a:r>
              <a:rPr lang="en-US" dirty="0" err="1"/>
              <a:t>tus</a:t>
            </a:r>
            <a:r>
              <a:rPr lang="en-US" dirty="0"/>
              <a:t> </a:t>
            </a:r>
            <a:r>
              <a:rPr lang="en-US" dirty="0" err="1"/>
              <a:t>kws</a:t>
            </a:r>
            <a:r>
              <a:rPr lang="en-US" dirty="0"/>
              <a:t> </a:t>
            </a:r>
            <a:r>
              <a:rPr lang="en-US" dirty="0" err="1"/>
              <a:t>kho</a:t>
            </a:r>
            <a:r>
              <a:rPr lang="en-US" dirty="0"/>
              <a:t> mob </a:t>
            </a:r>
            <a:r>
              <a:rPr lang="en-US" dirty="0" err="1"/>
              <a:t>thawj</a:t>
            </a:r>
            <a:r>
              <a:rPr lang="en-US" dirty="0"/>
              <a:t> </a:t>
            </a:r>
            <a:r>
              <a:rPr lang="en-US" dirty="0" err="1"/>
              <a:t>zaug</a:t>
            </a:r>
            <a:r>
              <a:rPr lang="en-US" dirty="0"/>
              <a:t>.) </a:t>
            </a:r>
            <a:r>
              <a:rPr lang="en-US" dirty="0" err="1"/>
              <a:t>Thov</a:t>
            </a:r>
            <a:r>
              <a:rPr lang="en-US" dirty="0"/>
              <a:t> </a:t>
            </a:r>
            <a:r>
              <a:rPr lang="en-US" dirty="0" err="1"/>
              <a:t>nco</a:t>
            </a:r>
            <a:r>
              <a:rPr lang="en-US" dirty="0"/>
              <a:t> </a:t>
            </a:r>
            <a:r>
              <a:rPr lang="en-US" dirty="0" err="1"/>
              <a:t>ntsoov</a:t>
            </a:r>
            <a:r>
              <a:rPr lang="en-US" dirty="0"/>
              <a:t>: </a:t>
            </a:r>
            <a:r>
              <a:rPr lang="en-US" dirty="0" err="1"/>
              <a:t>Yog</a:t>
            </a:r>
            <a:r>
              <a:rPr lang="en-US" dirty="0"/>
              <a:t> </a:t>
            </a:r>
            <a:r>
              <a:rPr lang="en-US" dirty="0" err="1"/>
              <a:t>tias</a:t>
            </a:r>
            <a:r>
              <a:rPr lang="en-US" dirty="0"/>
              <a:t> koj </a:t>
            </a:r>
            <a:r>
              <a:rPr lang="en-US" dirty="0" err="1"/>
              <a:t>tsis</a:t>
            </a:r>
            <a:r>
              <a:rPr lang="en-US" dirty="0"/>
              <a:t> </a:t>
            </a:r>
            <a:r>
              <a:rPr lang="en-US" dirty="0" err="1"/>
              <a:t>koom</a:t>
            </a:r>
            <a:r>
              <a:rPr lang="en-US" dirty="0"/>
              <a:t> </a:t>
            </a:r>
            <a:r>
              <a:rPr lang="en-US" dirty="0" err="1"/>
              <a:t>nrog</a:t>
            </a:r>
            <a:r>
              <a:rPr lang="en-US" dirty="0"/>
              <a:t> </a:t>
            </a:r>
            <a:r>
              <a:rPr lang="en-US" dirty="0" err="1"/>
              <a:t>qhov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pab</a:t>
            </a:r>
            <a:r>
              <a:rPr lang="en-US" dirty="0"/>
              <a:t> </a:t>
            </a:r>
            <a:r>
              <a:rPr lang="en-US" dirty="0" err="1"/>
              <a:t>cuam</a:t>
            </a:r>
            <a:r>
              <a:rPr lang="en-US" dirty="0"/>
              <a:t> </a:t>
            </a:r>
            <a:r>
              <a:rPr lang="en-US" dirty="0" err="1"/>
              <a:t>Qhov</a:t>
            </a:r>
            <a:r>
              <a:rPr lang="en-US" dirty="0"/>
              <a:t> Zoo </a:t>
            </a:r>
            <a:r>
              <a:rPr lang="en-US" dirty="0" err="1"/>
              <a:t>Ntawm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Neeg</a:t>
            </a:r>
            <a:r>
              <a:rPr lang="en-US" dirty="0"/>
              <a:t> </a:t>
            </a:r>
            <a:r>
              <a:rPr lang="en-US" dirty="0" err="1"/>
              <a:t>Ua</a:t>
            </a:r>
            <a:r>
              <a:rPr lang="en-US" dirty="0"/>
              <a:t> </a:t>
            </a:r>
            <a:r>
              <a:rPr lang="en-US" dirty="0" err="1"/>
              <a:t>Hauj</a:t>
            </a:r>
            <a:r>
              <a:rPr lang="en-US" dirty="0"/>
              <a:t> </a:t>
            </a:r>
            <a:r>
              <a:rPr lang="en-US" dirty="0" err="1"/>
              <a:t>Lwm</a:t>
            </a:r>
            <a:r>
              <a:rPr lang="en-US" dirty="0"/>
              <a:t> (Well Worker), koj </a:t>
            </a:r>
            <a:r>
              <a:rPr lang="en-US" dirty="0" err="1"/>
              <a:t>yuav</a:t>
            </a:r>
            <a:r>
              <a:rPr lang="en-US" dirty="0"/>
              <a:t> </a:t>
            </a:r>
            <a:r>
              <a:rPr lang="en-US" dirty="0" err="1"/>
              <a:t>tsis</a:t>
            </a:r>
            <a:r>
              <a:rPr lang="en-US" dirty="0"/>
              <a:t> </a:t>
            </a:r>
            <a:r>
              <a:rPr lang="en-US" dirty="0" err="1"/>
              <a:t>muaj</a:t>
            </a:r>
            <a:r>
              <a:rPr lang="en-US" dirty="0"/>
              <a:t> </a:t>
            </a:r>
            <a:r>
              <a:rPr lang="en-US" dirty="0" err="1"/>
              <a:t>peev</a:t>
            </a:r>
            <a:r>
              <a:rPr lang="en-US" dirty="0"/>
              <a:t> </a:t>
            </a:r>
            <a:r>
              <a:rPr lang="en-US" dirty="0" err="1"/>
              <a:t>xwm</a:t>
            </a:r>
            <a:r>
              <a:rPr lang="en-US" dirty="0"/>
              <a:t> </a:t>
            </a:r>
            <a:r>
              <a:rPr lang="en-US" dirty="0" err="1"/>
              <a:t>ua</a:t>
            </a:r>
            <a:r>
              <a:rPr lang="en-US" dirty="0"/>
              <a:t> </a:t>
            </a:r>
            <a:r>
              <a:rPr lang="en-US" dirty="0" err="1"/>
              <a:t>pov</a:t>
            </a:r>
            <a:r>
              <a:rPr lang="en-US" dirty="0"/>
              <a:t> </a:t>
            </a:r>
            <a:r>
              <a:rPr lang="en-US" dirty="0" err="1"/>
              <a:t>thawj</a:t>
            </a:r>
            <a:r>
              <a:rPr lang="en-US" dirty="0"/>
              <a:t> </a:t>
            </a:r>
            <a:r>
              <a:rPr lang="en-US" dirty="0" err="1"/>
              <a:t>tias</a:t>
            </a:r>
            <a:r>
              <a:rPr lang="en-US" dirty="0"/>
              <a:t> koj </a:t>
            </a:r>
            <a:r>
              <a:rPr lang="en-US" dirty="0" err="1"/>
              <a:t>haus</a:t>
            </a:r>
            <a:r>
              <a:rPr lang="en-US" dirty="0"/>
              <a:t> </a:t>
            </a:r>
            <a:r>
              <a:rPr lang="en-US" dirty="0" err="1"/>
              <a:t>luam</a:t>
            </a:r>
            <a:r>
              <a:rPr lang="en-US" dirty="0"/>
              <a:t> </a:t>
            </a:r>
            <a:r>
              <a:rPr lang="en-US" dirty="0" err="1"/>
              <a:t>yeeb</a:t>
            </a:r>
            <a:r>
              <a:rPr lang="en-US" dirty="0"/>
              <a:t>. </a:t>
            </a:r>
            <a:r>
              <a:rPr lang="en-US" dirty="0" err="1"/>
              <a:t>Thiab</a:t>
            </a:r>
            <a:r>
              <a:rPr lang="en-US" dirty="0"/>
              <a:t> koj </a:t>
            </a:r>
            <a:r>
              <a:rPr lang="en-US" dirty="0" err="1"/>
              <a:t>yuav</a:t>
            </a:r>
            <a:r>
              <a:rPr lang="en-US" dirty="0"/>
              <a:t> </a:t>
            </a:r>
            <a:r>
              <a:rPr lang="en-US" dirty="0" err="1"/>
              <a:t>cia</a:t>
            </a:r>
            <a:r>
              <a:rPr lang="en-US" dirty="0"/>
              <a:t> li </a:t>
            </a:r>
            <a:r>
              <a:rPr lang="en-US" dirty="0" err="1"/>
              <a:t>raug</a:t>
            </a:r>
            <a:r>
              <a:rPr lang="en-US" dirty="0"/>
              <a:t> them </a:t>
            </a:r>
            <a:r>
              <a:rPr lang="en-US" dirty="0" err="1"/>
              <a:t>raws</a:t>
            </a:r>
            <a:r>
              <a:rPr lang="en-US" dirty="0"/>
              <a:t> li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haus</a:t>
            </a:r>
            <a:r>
              <a:rPr lang="en-US" dirty="0"/>
              <a:t> </a:t>
            </a:r>
            <a:r>
              <a:rPr lang="en-US" dirty="0" err="1"/>
              <a:t>luam</a:t>
            </a:r>
            <a:r>
              <a:rPr lang="en-US" dirty="0"/>
              <a:t> </a:t>
            </a:r>
            <a:r>
              <a:rPr lang="en-US" dirty="0" err="1"/>
              <a:t>yeeb</a:t>
            </a:r>
            <a:r>
              <a:rPr lang="en-US" dirty="0"/>
              <a:t> </a:t>
            </a:r>
            <a:r>
              <a:rPr lang="en-US" dirty="0" err="1"/>
              <a:t>ntau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ntxiv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B475C-BCDC-4813-6339-A1EBE5A1E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6A82-7052-4F19-AA33-DE09AC459DCD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A25FD-99A3-515C-3958-5D09B57208A3}"/>
              </a:ext>
            </a:extLst>
          </p:cNvPr>
          <p:cNvSpPr/>
          <p:nvPr/>
        </p:nvSpPr>
        <p:spPr>
          <a:xfrm>
            <a:off x="10117124" y="5620629"/>
            <a:ext cx="1455749" cy="805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A560F3B-3138-875A-1A17-C915194E3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05" y="5478323"/>
            <a:ext cx="870467" cy="106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866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CC2AC-9408-E40D-FCC9-7AE54844DB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txheej</a:t>
            </a:r>
            <a:r>
              <a:rPr lang="en-US" dirty="0"/>
              <a:t> </a:t>
            </a:r>
            <a:r>
              <a:rPr lang="en-US" dirty="0" err="1"/>
              <a:t>txheem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Npe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642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426AA-7129-4055-9CF7-6D2B4C21D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604" y="528121"/>
            <a:ext cx="11003268" cy="720618"/>
          </a:xfrm>
        </p:spPr>
        <p:txBody>
          <a:bodyPr/>
          <a:lstStyle/>
          <a:p>
            <a:r>
              <a:rPr lang="en-US" dirty="0"/>
              <a:t>Kev </a:t>
            </a:r>
            <a:r>
              <a:rPr lang="en-US" dirty="0" err="1"/>
              <a:t>Tsim</a:t>
            </a:r>
            <a:r>
              <a:rPr lang="en-US" dirty="0"/>
              <a:t> </a:t>
            </a:r>
            <a:r>
              <a:rPr lang="en-US" dirty="0" err="1"/>
              <a:t>Nyog</a:t>
            </a:r>
            <a:r>
              <a:rPr lang="en-US" dirty="0"/>
              <a:t> Tau Kev </a:t>
            </a:r>
            <a:r>
              <a:rPr lang="en-US" dirty="0" err="1"/>
              <a:t>Pab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5E13718-F818-4A7A-8A4A-5EB87E778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 err="1">
                <a:solidFill>
                  <a:schemeClr val="accent2"/>
                </a:solidFill>
                <a:sym typeface="Arial Narrow"/>
              </a:rPr>
              <a:t>Leej</a:t>
            </a:r>
            <a:r>
              <a:rPr lang="en-US" b="1" dirty="0">
                <a:solidFill>
                  <a:schemeClr val="accent2"/>
                </a:solidFill>
                <a:sym typeface="Arial Narrow"/>
              </a:rPr>
              <a:t> </a:t>
            </a:r>
            <a:r>
              <a:rPr lang="en-US" b="1" dirty="0" err="1">
                <a:solidFill>
                  <a:schemeClr val="accent2"/>
                </a:solidFill>
                <a:sym typeface="Arial Narrow"/>
              </a:rPr>
              <a:t>twg</a:t>
            </a:r>
            <a:r>
              <a:rPr lang="en-US" b="1" dirty="0">
                <a:solidFill>
                  <a:schemeClr val="accent2"/>
                </a:solidFill>
                <a:sym typeface="Arial Narrow"/>
              </a:rPr>
              <a:t> </a:t>
            </a:r>
            <a:r>
              <a:rPr lang="en-US" b="1" dirty="0" err="1">
                <a:solidFill>
                  <a:schemeClr val="accent2"/>
                </a:solidFill>
                <a:sym typeface="Arial Narrow"/>
              </a:rPr>
              <a:t>tuaj</a:t>
            </a:r>
            <a:r>
              <a:rPr lang="en-US" b="1" dirty="0">
                <a:solidFill>
                  <a:schemeClr val="accent2"/>
                </a:solidFill>
                <a:sym typeface="Arial Narrow"/>
              </a:rPr>
              <a:t> </a:t>
            </a:r>
            <a:r>
              <a:rPr lang="en-US" b="1" dirty="0" err="1">
                <a:solidFill>
                  <a:schemeClr val="accent2"/>
                </a:solidFill>
                <a:sym typeface="Arial Narrow"/>
              </a:rPr>
              <a:t>yeem</a:t>
            </a:r>
            <a:r>
              <a:rPr lang="en-US" b="1" dirty="0">
                <a:solidFill>
                  <a:schemeClr val="accent2"/>
                </a:solidFill>
                <a:sym typeface="Arial Narrow"/>
              </a:rPr>
              <a:t> </a:t>
            </a:r>
            <a:r>
              <a:rPr lang="en-US" b="1" dirty="0" err="1">
                <a:solidFill>
                  <a:schemeClr val="accent2"/>
                </a:solidFill>
                <a:sym typeface="Arial Narrow"/>
              </a:rPr>
              <a:t>sau</a:t>
            </a:r>
            <a:r>
              <a:rPr lang="en-US" b="1" dirty="0">
                <a:solidFill>
                  <a:schemeClr val="accent2"/>
                </a:solidFill>
                <a:sym typeface="Arial Narrow"/>
              </a:rPr>
              <a:t> </a:t>
            </a:r>
            <a:r>
              <a:rPr lang="en-US" b="1" dirty="0" err="1">
                <a:solidFill>
                  <a:schemeClr val="accent2"/>
                </a:solidFill>
                <a:sym typeface="Arial Narrow"/>
              </a:rPr>
              <a:t>npe</a:t>
            </a:r>
            <a:r>
              <a:rPr lang="en-US" b="1" dirty="0">
                <a:solidFill>
                  <a:schemeClr val="accent2"/>
                </a:solidFill>
                <a:sym typeface="Arial Narrow"/>
              </a:rPr>
              <a:t> tau?</a:t>
            </a:r>
          </a:p>
          <a:p>
            <a:pPr lvl="1"/>
            <a:r>
              <a:rPr lang="en-US" dirty="0" err="1">
                <a:sym typeface="Arial Narrow"/>
              </a:rPr>
              <a:t>Cov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neeg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ua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hauj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lwm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ua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hauj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lwm</a:t>
            </a:r>
            <a:r>
              <a:rPr lang="en-US" dirty="0">
                <a:sym typeface="Arial Narrow"/>
              </a:rPr>
              <a:t> yam </a:t>
            </a:r>
            <a:r>
              <a:rPr lang="en-US" dirty="0" err="1">
                <a:sym typeface="Arial Narrow"/>
              </a:rPr>
              <a:t>tsawg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kawg</a:t>
            </a:r>
            <a:r>
              <a:rPr lang="en-US" dirty="0">
                <a:sym typeface="Arial Narrow"/>
              </a:rPr>
              <a:t> 30 </a:t>
            </a:r>
            <a:r>
              <a:rPr lang="en-US" dirty="0" err="1">
                <a:sym typeface="Arial Narrow"/>
              </a:rPr>
              <a:t>teev</a:t>
            </a:r>
            <a:r>
              <a:rPr lang="en-US" dirty="0">
                <a:sym typeface="Arial Narrow"/>
              </a:rPr>
              <a:t> / </a:t>
            </a:r>
            <a:r>
              <a:rPr lang="en-US" dirty="0" err="1">
                <a:sym typeface="Arial Narrow"/>
              </a:rPr>
              <a:t>lub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lim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tiam</a:t>
            </a:r>
            <a:endParaRPr lang="en-US" dirty="0">
              <a:sym typeface="Arial Narrow"/>
            </a:endParaRPr>
          </a:p>
          <a:p>
            <a:pPr lvl="1"/>
            <a:r>
              <a:rPr lang="en-US" dirty="0" err="1">
                <a:sym typeface="Arial Narrow"/>
              </a:rPr>
              <a:t>Cov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txij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nkawm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raws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kev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cai</a:t>
            </a:r>
            <a:endParaRPr lang="en-US" dirty="0">
              <a:sym typeface="Arial Narrow"/>
            </a:endParaRPr>
          </a:p>
          <a:p>
            <a:pPr lvl="1"/>
            <a:r>
              <a:rPr lang="en-US" dirty="0" err="1">
                <a:sym typeface="Arial Narrow"/>
              </a:rPr>
              <a:t>Cov</a:t>
            </a:r>
            <a:r>
              <a:rPr lang="en-US" dirty="0">
                <a:sym typeface="Arial Narrow"/>
              </a:rPr>
              <a:t> me </a:t>
            </a:r>
            <a:r>
              <a:rPr lang="en-US" dirty="0" err="1">
                <a:sym typeface="Arial Narrow"/>
              </a:rPr>
              <a:t>nyuam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hnub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nyoog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qis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dua</a:t>
            </a:r>
            <a:r>
              <a:rPr lang="en-US" dirty="0">
                <a:sym typeface="Arial Narrow"/>
              </a:rPr>
              <a:t> 26 </a:t>
            </a:r>
            <a:r>
              <a:rPr lang="en-US" dirty="0" err="1">
                <a:sym typeface="Arial Narrow"/>
              </a:rPr>
              <a:t>xyoo</a:t>
            </a:r>
            <a:endParaRPr lang="en-US" dirty="0">
              <a:sym typeface="Arial Narrow"/>
            </a:endParaRPr>
          </a:p>
          <a:p>
            <a:pPr lvl="1"/>
            <a:r>
              <a:rPr lang="en-US" dirty="0" err="1">
                <a:sym typeface="Arial Narrow"/>
              </a:rPr>
              <a:t>Cov</a:t>
            </a:r>
            <a:r>
              <a:rPr lang="en-US" dirty="0">
                <a:sym typeface="Arial Narrow"/>
              </a:rPr>
              <a:t> me </a:t>
            </a:r>
            <a:r>
              <a:rPr lang="en-US" dirty="0" err="1">
                <a:sym typeface="Arial Narrow"/>
              </a:rPr>
              <a:t>nyuam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xiam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oos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qhab</a:t>
            </a:r>
            <a:endParaRPr lang="en-US" dirty="0">
              <a:sym typeface="Arial Narrow"/>
            </a:endParaRPr>
          </a:p>
          <a:p>
            <a:pPr marL="0" indent="0">
              <a:buNone/>
            </a:pPr>
            <a:r>
              <a:rPr lang="en-US" b="1" dirty="0" err="1">
                <a:solidFill>
                  <a:schemeClr val="accent2"/>
                </a:solidFill>
                <a:sym typeface="Arial Narrow"/>
              </a:rPr>
              <a:t>Thaum</a:t>
            </a:r>
            <a:r>
              <a:rPr lang="en-US" b="1" dirty="0">
                <a:solidFill>
                  <a:schemeClr val="accent2"/>
                </a:solidFill>
                <a:sym typeface="Arial Narrow"/>
              </a:rPr>
              <a:t> </a:t>
            </a:r>
            <a:r>
              <a:rPr lang="en-US" b="1" dirty="0" err="1">
                <a:solidFill>
                  <a:schemeClr val="accent2"/>
                </a:solidFill>
                <a:sym typeface="Arial Narrow"/>
              </a:rPr>
              <a:t>twg</a:t>
            </a:r>
            <a:r>
              <a:rPr lang="en-US" b="1" dirty="0">
                <a:solidFill>
                  <a:schemeClr val="accent2"/>
                </a:solidFill>
                <a:sym typeface="Arial Narrow"/>
              </a:rPr>
              <a:t> koj </a:t>
            </a:r>
            <a:r>
              <a:rPr lang="en-US" b="1" dirty="0" err="1">
                <a:solidFill>
                  <a:schemeClr val="accent2"/>
                </a:solidFill>
                <a:sym typeface="Arial Narrow"/>
              </a:rPr>
              <a:t>tuaj</a:t>
            </a:r>
            <a:r>
              <a:rPr lang="en-US" b="1" dirty="0">
                <a:solidFill>
                  <a:schemeClr val="accent2"/>
                </a:solidFill>
                <a:sym typeface="Arial Narrow"/>
              </a:rPr>
              <a:t> </a:t>
            </a:r>
            <a:r>
              <a:rPr lang="en-US" b="1" dirty="0" err="1">
                <a:solidFill>
                  <a:schemeClr val="accent2"/>
                </a:solidFill>
                <a:sym typeface="Arial Narrow"/>
              </a:rPr>
              <a:t>yeem</a:t>
            </a:r>
            <a:r>
              <a:rPr lang="en-US" b="1" dirty="0">
                <a:solidFill>
                  <a:schemeClr val="accent2"/>
                </a:solidFill>
                <a:sym typeface="Arial Narrow"/>
              </a:rPr>
              <a:t> </a:t>
            </a:r>
            <a:r>
              <a:rPr lang="en-US" b="1" dirty="0" err="1">
                <a:solidFill>
                  <a:schemeClr val="accent2"/>
                </a:solidFill>
                <a:sym typeface="Arial Narrow"/>
              </a:rPr>
              <a:t>sau</a:t>
            </a:r>
            <a:r>
              <a:rPr lang="en-US" b="1" dirty="0">
                <a:solidFill>
                  <a:schemeClr val="accent2"/>
                </a:solidFill>
                <a:sym typeface="Arial Narrow"/>
              </a:rPr>
              <a:t> </a:t>
            </a:r>
            <a:r>
              <a:rPr lang="en-US" b="1" dirty="0" err="1">
                <a:solidFill>
                  <a:schemeClr val="accent2"/>
                </a:solidFill>
                <a:sym typeface="Arial Narrow"/>
              </a:rPr>
              <a:t>npe</a:t>
            </a:r>
            <a:r>
              <a:rPr lang="en-US" b="1" dirty="0">
                <a:solidFill>
                  <a:schemeClr val="accent2"/>
                </a:solidFill>
                <a:sym typeface="Arial Narrow"/>
              </a:rPr>
              <a:t>?</a:t>
            </a:r>
          </a:p>
          <a:p>
            <a:pPr lvl="1"/>
            <a:r>
              <a:rPr lang="en-US" dirty="0" err="1">
                <a:sym typeface="Arial Narrow"/>
              </a:rPr>
              <a:t>Lub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Sij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Hawm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Qhib</a:t>
            </a:r>
            <a:r>
              <a:rPr lang="en-US" dirty="0">
                <a:sym typeface="Arial Narrow"/>
              </a:rPr>
              <a:t> Sau </a:t>
            </a:r>
            <a:r>
              <a:rPr lang="en-US" dirty="0" err="1">
                <a:sym typeface="Arial Narrow"/>
              </a:rPr>
              <a:t>Npe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Kawm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Ntawv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Txhua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Xyoo</a:t>
            </a:r>
            <a:endParaRPr lang="en-US" dirty="0">
              <a:sym typeface="Arial Narrow"/>
            </a:endParaRPr>
          </a:p>
          <a:p>
            <a:pPr lvl="1"/>
            <a:r>
              <a:rPr lang="en-US" dirty="0" err="1">
                <a:sym typeface="Arial Narrow"/>
              </a:rPr>
              <a:t>Hauv</a:t>
            </a:r>
            <a:r>
              <a:rPr lang="en-US" dirty="0">
                <a:sym typeface="Arial Narrow"/>
              </a:rPr>
              <a:t> 31 </a:t>
            </a:r>
            <a:r>
              <a:rPr lang="en-US" dirty="0" err="1">
                <a:sym typeface="Arial Narrow"/>
              </a:rPr>
              <a:t>hnub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ntawm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Qhov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Tsim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Nyog</a:t>
            </a:r>
            <a:endParaRPr lang="en-US" dirty="0">
              <a:sym typeface="Arial Narrow"/>
            </a:endParaRPr>
          </a:p>
          <a:p>
            <a:pPr lvl="1"/>
            <a:r>
              <a:rPr lang="en-US" dirty="0" err="1">
                <a:sym typeface="Arial Narrow"/>
              </a:rPr>
              <a:t>Cov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Neeg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Ua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Hauj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Lwm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Tshiab</a:t>
            </a:r>
            <a:r>
              <a:rPr lang="en-US" dirty="0">
                <a:sym typeface="Arial Narrow"/>
              </a:rPr>
              <a:t>: </a:t>
            </a:r>
            <a:r>
              <a:rPr lang="en-US" dirty="0" err="1">
                <a:sym typeface="Arial Narrow"/>
              </a:rPr>
              <a:t>Tsis</a:t>
            </a:r>
            <a:r>
              <a:rPr lang="en-US" dirty="0">
                <a:sym typeface="Arial Narrow"/>
              </a:rPr>
              <a:t> pub </a:t>
            </a:r>
            <a:r>
              <a:rPr lang="en-US" dirty="0" err="1">
                <a:sym typeface="Arial Narrow"/>
              </a:rPr>
              <a:t>dhau</a:t>
            </a:r>
            <a:r>
              <a:rPr lang="en-US" dirty="0">
                <a:sym typeface="Arial Narrow"/>
              </a:rPr>
              <a:t> 31 </a:t>
            </a:r>
            <a:r>
              <a:rPr lang="en-US" dirty="0" err="1">
                <a:sym typeface="Arial Narrow"/>
              </a:rPr>
              <a:t>hnub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txij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hnub</a:t>
            </a:r>
            <a:r>
              <a:rPr lang="en-US" dirty="0">
                <a:sym typeface="Arial Narrow"/>
              </a:rPr>
              <a:t> koj </a:t>
            </a:r>
            <a:r>
              <a:rPr lang="en-US" dirty="0" err="1">
                <a:sym typeface="Arial Narrow"/>
              </a:rPr>
              <a:t>hnub</a:t>
            </a:r>
            <a:r>
              <a:rPr lang="en-US" dirty="0">
                <a:sym typeface="Arial Narrow"/>
              </a:rPr>
              <a:t> </a:t>
            </a:r>
            <a:r>
              <a:rPr lang="en-US" dirty="0" err="1">
                <a:sym typeface="Arial Narrow"/>
              </a:rPr>
              <a:t>ntiav</a:t>
            </a:r>
            <a:endParaRPr lang="en-US" dirty="0">
              <a:sym typeface="Arial Narrow"/>
            </a:endParaRPr>
          </a:p>
          <a:p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AD789D1-1D5B-43E1-9FC2-ECB5BBEDBF8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11900" y="1609051"/>
            <a:ext cx="5880100" cy="3827303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7D7ECA-2F2F-4611-8883-E802BF1BD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6A82-7052-4F19-AA33-DE09AC459DC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F36165-722D-561E-1D04-18E0B60AC49C}"/>
              </a:ext>
            </a:extLst>
          </p:cNvPr>
          <p:cNvSpPr/>
          <p:nvPr/>
        </p:nvSpPr>
        <p:spPr>
          <a:xfrm>
            <a:off x="10117124" y="5620629"/>
            <a:ext cx="1455749" cy="805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451D443F-8662-8ED7-8F67-78EF2D3B3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05" y="5482556"/>
            <a:ext cx="870467" cy="106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39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17F06-0EF1-4C7A-BBBA-5C15D6E21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604" y="489442"/>
            <a:ext cx="11003268" cy="720618"/>
          </a:xfrm>
        </p:spPr>
        <p:txBody>
          <a:bodyPr/>
          <a:lstStyle/>
          <a:p>
            <a:r>
              <a:rPr lang="en-US" dirty="0"/>
              <a:t>Kev Sau </a:t>
            </a:r>
            <a:r>
              <a:rPr lang="en-US" dirty="0" err="1"/>
              <a:t>Npe</a:t>
            </a:r>
            <a:endParaRPr lang="en-US" dirty="0"/>
          </a:p>
        </p:txBody>
      </p:sp>
      <p:pic>
        <p:nvPicPr>
          <p:cNvPr id="7" name="Picture Placeholder 6" descr="A group of people looking at a paper&#10;&#10;Description automatically generated with low confidence">
            <a:extLst>
              <a:ext uri="{FF2B5EF4-FFF2-40B4-BE49-F238E27FC236}">
                <a16:creationId xmlns:a16="http://schemas.microsoft.com/office/drawing/2014/main" id="{BB58DB27-0ADB-4602-8FF2-45CA907EA9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1413" y="1592118"/>
            <a:ext cx="5970587" cy="3886200"/>
          </a:xfr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2BE6B2D-4646-487C-B752-A918F09EF331}"/>
              </a:ext>
            </a:extLst>
          </p:cNvPr>
          <p:cNvGrpSpPr/>
          <p:nvPr/>
        </p:nvGrpSpPr>
        <p:grpSpPr>
          <a:xfrm>
            <a:off x="704045" y="1717339"/>
            <a:ext cx="1509751" cy="1509751"/>
            <a:chOff x="-2443306" y="-473970"/>
            <a:chExt cx="1509750" cy="150975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C2031B4-C67E-486D-9168-980A1F2D1C84}"/>
                </a:ext>
              </a:extLst>
            </p:cNvPr>
            <p:cNvSpPr/>
            <p:nvPr/>
          </p:nvSpPr>
          <p:spPr>
            <a:xfrm>
              <a:off x="-2443306" y="-473970"/>
              <a:ext cx="1509750" cy="1509750"/>
            </a:xfrm>
            <a:prstGeom prst="ellipse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Rectangle 12" descr="Earth Globe Americas">
              <a:extLst>
                <a:ext uri="{FF2B5EF4-FFF2-40B4-BE49-F238E27FC236}">
                  <a16:creationId xmlns:a16="http://schemas.microsoft.com/office/drawing/2014/main" id="{1B25A85F-4281-4124-8AD2-EB6BDC00BD13}"/>
                </a:ext>
              </a:extLst>
            </p:cNvPr>
            <p:cNvSpPr/>
            <p:nvPr/>
          </p:nvSpPr>
          <p:spPr>
            <a:xfrm>
              <a:off x="-2121556" y="-152221"/>
              <a:ext cx="866250" cy="866250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8984E02-ED22-4E7E-8215-6ED8477A004A}"/>
              </a:ext>
            </a:extLst>
          </p:cNvPr>
          <p:cNvGrpSpPr/>
          <p:nvPr/>
        </p:nvGrpSpPr>
        <p:grpSpPr>
          <a:xfrm>
            <a:off x="704045" y="3726333"/>
            <a:ext cx="1509751" cy="1509751"/>
            <a:chOff x="-2238770" y="1035778"/>
            <a:chExt cx="1509750" cy="150975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77C2F0B-7581-44FF-927F-651F16E8598A}"/>
                </a:ext>
              </a:extLst>
            </p:cNvPr>
            <p:cNvSpPr/>
            <p:nvPr/>
          </p:nvSpPr>
          <p:spPr>
            <a:xfrm>
              <a:off x="-2238770" y="1035778"/>
              <a:ext cx="1509750" cy="1509750"/>
            </a:xfrm>
            <a:prstGeom prst="ellipse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Rectangle 14" descr="Stopwatch">
              <a:extLst>
                <a:ext uri="{FF2B5EF4-FFF2-40B4-BE49-F238E27FC236}">
                  <a16:creationId xmlns:a16="http://schemas.microsoft.com/office/drawing/2014/main" id="{46EA8DE9-B9B9-4E0F-ADBE-2CD2FDE82996}"/>
                </a:ext>
              </a:extLst>
            </p:cNvPr>
            <p:cNvSpPr/>
            <p:nvPr/>
          </p:nvSpPr>
          <p:spPr>
            <a:xfrm>
              <a:off x="-1917028" y="1357525"/>
              <a:ext cx="866250" cy="866250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416440C-91A4-4316-9463-0A752EE82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9869" y="1783317"/>
            <a:ext cx="3600719" cy="150975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000" dirty="0"/>
              <a:t>Mus </a:t>
            </a:r>
            <a:r>
              <a:rPr lang="en-US" sz="2000" dirty="0" err="1"/>
              <a:t>Ntawm</a:t>
            </a:r>
            <a:r>
              <a:rPr lang="en-US" sz="2000" dirty="0"/>
              <a:t> </a:t>
            </a:r>
            <a:r>
              <a:rPr lang="en-US" sz="2000" b="1" dirty="0">
                <a:solidFill>
                  <a:schemeClr val="accent2"/>
                </a:solidFill>
                <a:hlinkClick r:id="rId8"/>
              </a:rPr>
              <a:t>www.nw16.ultipro.com</a:t>
            </a:r>
            <a:r>
              <a:rPr lang="en-US" sz="2000" dirty="0">
                <a:hlinkClick r:id="rId8"/>
              </a:rPr>
              <a:t>*</a:t>
            </a:r>
            <a:endParaRPr lang="en-US" sz="2000" dirty="0"/>
          </a:p>
          <a:p>
            <a:pPr marL="0" indent="0" algn="ctr">
              <a:buNone/>
            </a:pPr>
            <a:r>
              <a:rPr lang="en-US" sz="2000" dirty="0" err="1"/>
              <a:t>Txhawm</a:t>
            </a:r>
            <a:r>
              <a:rPr lang="en-US" sz="2000" dirty="0"/>
              <a:t> </a:t>
            </a:r>
            <a:r>
              <a:rPr lang="en-US" sz="2000" dirty="0" err="1"/>
              <a:t>rau</a:t>
            </a:r>
            <a:r>
              <a:rPr lang="en-US" sz="2000" dirty="0"/>
              <a:t> copy </a:t>
            </a:r>
            <a:r>
              <a:rPr lang="en-US" sz="2000" dirty="0" err="1"/>
              <a:t>daim</a:t>
            </a:r>
            <a:r>
              <a:rPr lang="en-US" sz="2000" dirty="0"/>
              <a:t> </a:t>
            </a:r>
            <a:r>
              <a:rPr lang="en-US" sz="2000" dirty="0" err="1"/>
              <a:t>ntawv</a:t>
            </a:r>
            <a:r>
              <a:rPr lang="en-US" sz="2000" dirty="0"/>
              <a:t>, hu </a:t>
            </a:r>
            <a:r>
              <a:rPr lang="en-US" sz="2000" dirty="0" err="1"/>
              <a:t>rau</a:t>
            </a:r>
            <a:r>
              <a:rPr lang="en-US" sz="2000" dirty="0"/>
              <a:t> </a:t>
            </a:r>
            <a:r>
              <a:rPr lang="en-US" sz="2000" b="1" dirty="0"/>
              <a:t>Katie Boge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0754F203-F359-4FCC-B2F7-6236F3E82F64}"/>
              </a:ext>
            </a:extLst>
          </p:cNvPr>
          <p:cNvSpPr txBox="1">
            <a:spLocks/>
          </p:cNvSpPr>
          <p:nvPr/>
        </p:nvSpPr>
        <p:spPr>
          <a:xfrm>
            <a:off x="2464621" y="3966579"/>
            <a:ext cx="3505972" cy="1029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1313" indent="-34131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b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4863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804863" algn="l"/>
              </a:tabLst>
              <a:defRPr sz="2000" b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1738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 b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1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b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6138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b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  <a:defRPr cap="all"/>
            </a:pPr>
            <a:r>
              <a:rPr lang="en-US" sz="1800" b="1" cap="all" dirty="0" err="1">
                <a:solidFill>
                  <a:schemeClr val="tx2"/>
                </a:solidFill>
              </a:rPr>
              <a:t>Hnub</a:t>
            </a:r>
            <a:r>
              <a:rPr lang="en-US" sz="1800" b="1" cap="all" dirty="0">
                <a:solidFill>
                  <a:schemeClr val="tx2"/>
                </a:solidFill>
              </a:rPr>
              <a:t> </a:t>
            </a:r>
            <a:r>
              <a:rPr lang="en-US" sz="1800" b="1" cap="all" dirty="0" err="1">
                <a:solidFill>
                  <a:schemeClr val="tx2"/>
                </a:solidFill>
              </a:rPr>
              <a:t>kawg</a:t>
            </a:r>
            <a:r>
              <a:rPr lang="en-US" sz="1800" b="1" cap="all" dirty="0">
                <a:solidFill>
                  <a:schemeClr val="tx2"/>
                </a:solidFill>
              </a:rPr>
              <a:t> </a:t>
            </a:r>
            <a:r>
              <a:rPr lang="en-US" sz="1800" b="1" cap="all" dirty="0" err="1">
                <a:solidFill>
                  <a:schemeClr val="tx2"/>
                </a:solidFill>
              </a:rPr>
              <a:t>yog</a:t>
            </a:r>
            <a:r>
              <a:rPr lang="en-US" sz="1800" b="1" cap="all" dirty="0">
                <a:solidFill>
                  <a:schemeClr val="tx2"/>
                </a:solidFill>
              </a:rPr>
              <a:t> </a:t>
            </a:r>
            <a:r>
              <a:rPr lang="en-US" sz="1800" b="1" cap="all" dirty="0" err="1">
                <a:solidFill>
                  <a:schemeClr val="tx2"/>
                </a:solidFill>
              </a:rPr>
              <a:t>Lub</a:t>
            </a:r>
            <a:r>
              <a:rPr lang="en-US" sz="1800" b="1" cap="all" dirty="0">
                <a:solidFill>
                  <a:schemeClr val="tx2"/>
                </a:solidFill>
              </a:rPr>
              <a:t> </a:t>
            </a:r>
            <a:r>
              <a:rPr lang="en-US" sz="1800" b="1" cap="all" dirty="0" err="1">
                <a:solidFill>
                  <a:schemeClr val="tx2"/>
                </a:solidFill>
              </a:rPr>
              <a:t>Kaum</a:t>
            </a:r>
            <a:r>
              <a:rPr lang="en-US" sz="1800" b="1" cap="all" dirty="0">
                <a:solidFill>
                  <a:schemeClr val="tx2"/>
                </a:solidFill>
              </a:rPr>
              <a:t> </a:t>
            </a:r>
            <a:r>
              <a:rPr lang="en-US" sz="1800" b="1" cap="all" dirty="0" err="1">
                <a:solidFill>
                  <a:schemeClr val="tx2"/>
                </a:solidFill>
              </a:rPr>
              <a:t>Hli</a:t>
            </a:r>
            <a:r>
              <a:rPr lang="en-US" sz="1800" b="1" cap="all" dirty="0">
                <a:solidFill>
                  <a:schemeClr val="tx2"/>
                </a:solidFill>
              </a:rPr>
              <a:t> </a:t>
            </a:r>
            <a:r>
              <a:rPr lang="en-US" sz="1800" b="1" cap="all" dirty="0" err="1">
                <a:solidFill>
                  <a:schemeClr val="tx2"/>
                </a:solidFill>
              </a:rPr>
              <a:t>Hnub</a:t>
            </a:r>
            <a:r>
              <a:rPr lang="en-US" sz="1800" b="1" cap="all" dirty="0">
                <a:solidFill>
                  <a:schemeClr val="tx2"/>
                </a:solidFill>
              </a:rPr>
              <a:t> Tim 31, 2022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2D627-D36B-4A55-9D9E-76B80467A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6A82-7052-4F19-AA33-DE09AC459DCD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92D1CD-E8AD-D75A-9A91-DC1900F0101D}"/>
              </a:ext>
            </a:extLst>
          </p:cNvPr>
          <p:cNvSpPr/>
          <p:nvPr/>
        </p:nvSpPr>
        <p:spPr>
          <a:xfrm>
            <a:off x="10117124" y="5620629"/>
            <a:ext cx="1455749" cy="805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9ACCC48E-BE05-E740-C137-613530D4A1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05" y="5478323"/>
            <a:ext cx="870467" cy="106755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AD025EB-3F71-6460-4075-001A4011421F}"/>
              </a:ext>
            </a:extLst>
          </p:cNvPr>
          <p:cNvSpPr txBox="1"/>
          <p:nvPr/>
        </p:nvSpPr>
        <p:spPr>
          <a:xfrm>
            <a:off x="2399765" y="5824858"/>
            <a:ext cx="739247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50" b="0" i="0" u="none" strike="noStrike" baseline="0" dirty="0">
                <a:latin typeface="ProximaNovaA-RegularIt"/>
              </a:rPr>
              <a:t>* </a:t>
            </a:r>
            <a:r>
              <a:rPr lang="en-US" sz="1050" b="0" i="0" u="none" strike="noStrike" baseline="0" dirty="0" err="1">
                <a:latin typeface="ProximaNovaA-RegularIt"/>
              </a:rPr>
              <a:t>Cov</a:t>
            </a:r>
            <a:r>
              <a:rPr lang="en-US" sz="1050" b="0" i="0" u="none" strike="noStrike" baseline="0" dirty="0">
                <a:latin typeface="ProximaNovaA-RegularIt"/>
              </a:rPr>
              <a:t> </a:t>
            </a:r>
            <a:r>
              <a:rPr lang="en-US" sz="1050" b="0" i="0" u="none" strike="noStrike" baseline="0" dirty="0" err="1">
                <a:latin typeface="ProximaNovaA-RegularIt"/>
              </a:rPr>
              <a:t>ntaub</a:t>
            </a:r>
            <a:r>
              <a:rPr lang="en-US" sz="1050" b="0" i="0" u="none" strike="noStrike" baseline="0" dirty="0">
                <a:latin typeface="ProximaNovaA-RegularIt"/>
              </a:rPr>
              <a:t> </a:t>
            </a:r>
            <a:r>
              <a:rPr lang="en-US" sz="1050" b="0" i="0" u="none" strike="noStrike" baseline="0" dirty="0" err="1">
                <a:latin typeface="ProximaNovaA-RegularIt"/>
              </a:rPr>
              <a:t>ntawv</a:t>
            </a:r>
            <a:r>
              <a:rPr lang="en-US" sz="1050" b="0" i="0" u="none" strike="noStrike" baseline="0" dirty="0">
                <a:latin typeface="ProximaNovaA-RegularIt"/>
              </a:rPr>
              <a:t> </a:t>
            </a:r>
            <a:r>
              <a:rPr lang="en-US" sz="1050" b="0" i="0" u="none" strike="noStrike" baseline="0" dirty="0" err="1">
                <a:latin typeface="ProximaNovaA-RegularIt"/>
              </a:rPr>
              <a:t>nyiaj</a:t>
            </a:r>
            <a:r>
              <a:rPr lang="en-US" sz="1050" b="0" i="0" u="none" strike="noStrike" baseline="0" dirty="0">
                <a:latin typeface="ProximaNovaA-RegularIt"/>
              </a:rPr>
              <a:t> </a:t>
            </a:r>
            <a:r>
              <a:rPr lang="en-US" sz="1050" b="0" i="0" u="none" strike="noStrike" baseline="0" dirty="0" err="1">
                <a:latin typeface="ProximaNovaA-RegularIt"/>
              </a:rPr>
              <a:t>pab</a:t>
            </a:r>
            <a:r>
              <a:rPr lang="en-US" sz="1050" b="0" i="0" u="none" strike="noStrike" baseline="0" dirty="0">
                <a:latin typeface="ProximaNovaA-RegularIt"/>
              </a:rPr>
              <a:t> </a:t>
            </a:r>
            <a:r>
              <a:rPr lang="en-US" sz="1050" b="0" i="0" u="none" strike="noStrike" baseline="0" dirty="0" err="1">
                <a:latin typeface="ProximaNovaA-RegularIt"/>
              </a:rPr>
              <a:t>ntxiv</a:t>
            </a:r>
            <a:r>
              <a:rPr lang="en-US" sz="1050" b="0" i="0" u="none" strike="noStrike" baseline="0" dirty="0">
                <a:latin typeface="ProximaNovaA-RegularIt"/>
              </a:rPr>
              <a:t> </a:t>
            </a:r>
            <a:r>
              <a:rPr lang="en-US" sz="1050" b="0" i="0" u="none" strike="noStrike" baseline="0" dirty="0" err="1">
                <a:latin typeface="ProximaNovaA-RegularIt"/>
              </a:rPr>
              <a:t>Nrog</a:t>
            </a:r>
            <a:r>
              <a:rPr lang="en-US" sz="1050" b="0" i="0" u="none" strike="noStrike" baseline="0" dirty="0">
                <a:latin typeface="ProximaNovaA-RegularIt"/>
              </a:rPr>
              <a:t> </a:t>
            </a:r>
            <a:r>
              <a:rPr lang="en-US" sz="1050" b="0" i="0" u="none" strike="noStrike" baseline="0" dirty="0" err="1">
                <a:latin typeface="ProximaNovaA-RegularIt"/>
              </a:rPr>
              <a:t>rau</a:t>
            </a:r>
            <a:r>
              <a:rPr lang="en-US" sz="1050" b="0" i="0" u="none" strike="noStrike" baseline="0" dirty="0">
                <a:latin typeface="ProximaNovaA-RegularIt"/>
              </a:rPr>
              <a:t> </a:t>
            </a:r>
            <a:r>
              <a:rPr lang="en-US" sz="1050" b="0" i="0" u="none" strike="noStrike" baseline="0" dirty="0" err="1">
                <a:latin typeface="ProximaNovaA-RegularIt"/>
              </a:rPr>
              <a:t>cov</a:t>
            </a:r>
            <a:r>
              <a:rPr lang="en-US" sz="1050" b="0" i="0" u="none" strike="noStrike" baseline="0" dirty="0">
                <a:latin typeface="ProximaNovaA-RegularIt"/>
              </a:rPr>
              <a:t> </a:t>
            </a:r>
            <a:r>
              <a:rPr lang="en-US" sz="1050" b="0" i="0" u="none" strike="noStrike" baseline="0" dirty="0" err="1">
                <a:latin typeface="ProximaNovaA-RegularIt"/>
              </a:rPr>
              <a:t>lus</a:t>
            </a:r>
            <a:r>
              <a:rPr lang="en-US" sz="1050" b="0" i="0" u="none" strike="noStrike" baseline="0" dirty="0">
                <a:latin typeface="ProximaNovaA-RegularIt"/>
              </a:rPr>
              <a:t> </a:t>
            </a:r>
            <a:r>
              <a:rPr lang="en-US" sz="1050" b="0" i="0" u="none" strike="noStrike" baseline="0" dirty="0" err="1">
                <a:latin typeface="ProximaNovaA-RegularIt"/>
              </a:rPr>
              <a:t>piav</a:t>
            </a:r>
            <a:r>
              <a:rPr lang="en-US" sz="1050" b="0" i="0" u="none" strike="noStrike" baseline="0" dirty="0">
                <a:latin typeface="ProximaNovaA-RegularIt"/>
              </a:rPr>
              <a:t> </a:t>
            </a:r>
            <a:r>
              <a:rPr lang="en-US" sz="1050" b="0" i="0" u="none" strike="noStrike" baseline="0" dirty="0" err="1">
                <a:latin typeface="ProximaNovaA-RegularIt"/>
              </a:rPr>
              <a:t>qhia</a:t>
            </a:r>
            <a:r>
              <a:rPr lang="en-US" sz="1050" b="0" i="0" u="none" strike="noStrike" baseline="0" dirty="0">
                <a:latin typeface="ProximaNovaA-RegularIt"/>
              </a:rPr>
              <a:t> </a:t>
            </a:r>
            <a:r>
              <a:rPr lang="en-US" sz="1050" b="0" i="0" u="none" strike="noStrike" baseline="0" dirty="0" err="1">
                <a:latin typeface="ProximaNovaA-RegularIt"/>
              </a:rPr>
              <a:t>ntawm</a:t>
            </a:r>
            <a:r>
              <a:rPr lang="en-US" sz="1050" b="0" i="0" u="none" strike="noStrike" baseline="0" dirty="0">
                <a:latin typeface="ProximaNovaA-RegularIt"/>
              </a:rPr>
              <a:t> </a:t>
            </a:r>
            <a:r>
              <a:rPr lang="en-US" sz="1050" b="0" i="0" u="none" strike="noStrike" baseline="0" dirty="0" err="1">
                <a:latin typeface="ProximaNovaA-RegularIt"/>
              </a:rPr>
              <a:t>Txoj</a:t>
            </a:r>
            <a:r>
              <a:rPr lang="en-US" sz="1050" b="0" i="0" u="none" strike="noStrike" baseline="0" dirty="0">
                <a:latin typeface="ProximaNovaA-RegularIt"/>
              </a:rPr>
              <a:t> Kev </a:t>
            </a:r>
            <a:r>
              <a:rPr lang="en-US" sz="1050" b="0" i="0" u="none" strike="noStrike" baseline="0" dirty="0" err="1">
                <a:latin typeface="ProximaNovaA-RegularIt"/>
              </a:rPr>
              <a:t>Npaj</a:t>
            </a:r>
            <a:r>
              <a:rPr lang="en-US" sz="1050" b="0" i="0" u="none" strike="noStrike" baseline="0" dirty="0">
                <a:latin typeface="ProximaNovaA-RegularIt"/>
              </a:rPr>
              <a:t> </a:t>
            </a:r>
            <a:r>
              <a:rPr lang="en-US" sz="1050" b="0" i="0" u="none" strike="noStrike" baseline="0" dirty="0" err="1">
                <a:latin typeface="ProximaNovaA-RegularIt"/>
              </a:rPr>
              <a:t>Ua</a:t>
            </a:r>
            <a:r>
              <a:rPr lang="en-US" sz="1050" b="0" i="0" u="none" strike="noStrike" baseline="0" dirty="0">
                <a:latin typeface="ProximaNovaA-RegularIt"/>
              </a:rPr>
              <a:t> </a:t>
            </a:r>
            <a:r>
              <a:rPr lang="en-US" sz="1050" b="0" i="0" u="none" strike="noStrike" baseline="0" dirty="0" err="1">
                <a:latin typeface="ProximaNovaA-RegularIt"/>
              </a:rPr>
              <a:t>Ntej</a:t>
            </a:r>
            <a:r>
              <a:rPr lang="en-US" sz="1050" b="0" i="0" u="none" strike="noStrike" baseline="0" dirty="0">
                <a:latin typeface="ProximaNovaA-RegularIt"/>
              </a:rPr>
              <a:t> (SPD) </a:t>
            </a:r>
            <a:r>
              <a:rPr lang="en-US" sz="1050" b="0" i="0" u="none" strike="noStrike" baseline="0" dirty="0" err="1">
                <a:latin typeface="ProximaNovaA-RegularIt"/>
              </a:rPr>
              <a:t>thiab</a:t>
            </a:r>
            <a:r>
              <a:rPr lang="en-US" sz="1050" b="0" i="0" u="none" strike="noStrike" baseline="0" dirty="0">
                <a:latin typeface="ProximaNovaA-RegularIt"/>
              </a:rPr>
              <a:t> </a:t>
            </a:r>
            <a:r>
              <a:rPr lang="en-US" sz="1050" b="0" i="0" u="none" strike="noStrike" baseline="0" dirty="0" err="1">
                <a:latin typeface="ProximaNovaA-RegularIt"/>
              </a:rPr>
              <a:t>Daim</a:t>
            </a:r>
            <a:r>
              <a:rPr lang="en-US" sz="1050" b="0" i="0" u="none" strike="noStrike" baseline="0" dirty="0">
                <a:latin typeface="ProximaNovaA-RegularIt"/>
              </a:rPr>
              <a:t> </a:t>
            </a:r>
            <a:r>
              <a:rPr lang="en-US" sz="1050" b="0" i="0" u="none" strike="noStrike" baseline="0" dirty="0" err="1">
                <a:latin typeface="ProximaNovaA-RegularIt"/>
              </a:rPr>
              <a:t>Ntawv</a:t>
            </a:r>
            <a:r>
              <a:rPr lang="en-US" sz="1050" b="0" i="0" u="none" strike="noStrike" baseline="0" dirty="0">
                <a:latin typeface="ProximaNovaA-RegularIt"/>
              </a:rPr>
              <a:t> </a:t>
            </a:r>
            <a:r>
              <a:rPr lang="en-US" sz="1050" b="0" i="0" u="none" strike="noStrike" baseline="0" dirty="0" err="1">
                <a:latin typeface="ProximaNovaA-RegularIt"/>
              </a:rPr>
              <a:t>Tshaj</a:t>
            </a:r>
            <a:r>
              <a:rPr lang="en-US" sz="1050" b="0" i="0" u="none" strike="noStrike" baseline="0" dirty="0">
                <a:latin typeface="ProximaNovaA-RegularIt"/>
              </a:rPr>
              <a:t> </a:t>
            </a:r>
            <a:r>
              <a:rPr lang="en-US" sz="1050" b="0" i="0" u="none" strike="noStrike" baseline="0" dirty="0" err="1">
                <a:latin typeface="ProximaNovaA-RegularIt"/>
              </a:rPr>
              <a:t>Tawm</a:t>
            </a:r>
            <a:r>
              <a:rPr lang="en-US" sz="1050" b="0" i="0" u="none" strike="noStrike" baseline="0" dirty="0">
                <a:latin typeface="ProximaNovaA-RegularIt"/>
              </a:rPr>
              <a:t> </a:t>
            </a:r>
            <a:r>
              <a:rPr lang="en-US" sz="1050" b="0" i="0" u="none" strike="noStrike" baseline="0" dirty="0" err="1">
                <a:latin typeface="ProximaNovaA-RegularIt"/>
              </a:rPr>
              <a:t>Txog</a:t>
            </a:r>
            <a:r>
              <a:rPr lang="en-US" sz="1050" b="0" i="0" u="none" strike="noStrike" baseline="0" dirty="0">
                <a:latin typeface="ProximaNovaA-RegularIt"/>
              </a:rPr>
              <a:t> Kev </a:t>
            </a:r>
            <a:r>
              <a:rPr lang="en-US" sz="1050" b="0" i="0" u="none" strike="noStrike" baseline="0" dirty="0" err="1">
                <a:latin typeface="ProximaNovaA-RegularIt"/>
              </a:rPr>
              <a:t>Ua</a:t>
            </a:r>
            <a:r>
              <a:rPr lang="en-US" sz="1050" b="0" i="0" u="none" strike="noStrike" baseline="0" dirty="0">
                <a:latin typeface="ProximaNovaA-RegularIt"/>
              </a:rPr>
              <a:t> </a:t>
            </a:r>
            <a:r>
              <a:rPr lang="en-US" sz="1050" b="0" i="0" u="none" strike="noStrike" baseline="0" dirty="0" err="1">
                <a:latin typeface="ProximaNovaA-RegularIt"/>
              </a:rPr>
              <a:t>Raws</a:t>
            </a:r>
            <a:r>
              <a:rPr lang="en-US" sz="1050" b="0" i="0" u="none" strike="noStrike" baseline="0" dirty="0">
                <a:latin typeface="ProximaNovaA-RegularIt"/>
              </a:rPr>
              <a:t> </a:t>
            </a:r>
            <a:r>
              <a:rPr lang="en-US" sz="1050" b="0" i="0" u="none" strike="noStrike" baseline="0" dirty="0" err="1">
                <a:latin typeface="ProximaNovaA-RegularIt"/>
              </a:rPr>
              <a:t>Txoj</a:t>
            </a:r>
            <a:r>
              <a:rPr lang="en-US" sz="1050" b="0" i="0" u="none" strike="noStrike" baseline="0" dirty="0">
                <a:latin typeface="ProximaNovaA-RegularIt"/>
              </a:rPr>
              <a:t> Cai * </a:t>
            </a:r>
            <a:r>
              <a:rPr lang="en-US" sz="1050" b="0" i="0" u="none" strike="noStrike" baseline="0" dirty="0" err="1">
                <a:latin typeface="ProximaNovaA-RegularIt"/>
              </a:rPr>
              <a:t>muaj</a:t>
            </a:r>
            <a:r>
              <a:rPr lang="en-US" sz="1050" b="0" i="0" u="none" strike="noStrike" baseline="0" dirty="0">
                <a:latin typeface="ProximaNovaA-RegularIt"/>
              </a:rPr>
              <a:t> </a:t>
            </a:r>
            <a:r>
              <a:rPr lang="en-US" sz="1050" b="0" i="0" u="none" strike="noStrike" baseline="0" dirty="0" err="1">
                <a:latin typeface="ProximaNovaA-RegularIt"/>
              </a:rPr>
              <a:t>nyob</a:t>
            </a:r>
            <a:r>
              <a:rPr lang="en-US" sz="1050" b="0" i="0" u="none" strike="noStrike" baseline="0" dirty="0">
                <a:latin typeface="ProximaNovaA-RegularIt"/>
              </a:rPr>
              <a:t> </a:t>
            </a:r>
            <a:r>
              <a:rPr lang="en-US" sz="1050" b="0" i="0" u="none" strike="noStrike" baseline="0" dirty="0" err="1">
                <a:latin typeface="ProximaNovaA-RegularIt"/>
              </a:rPr>
              <a:t>rau</a:t>
            </a:r>
            <a:r>
              <a:rPr lang="en-US" sz="1050" b="0" i="0" u="none" strike="noStrike" baseline="0" dirty="0">
                <a:latin typeface="ProximaNovaA-RegularIt"/>
              </a:rPr>
              <a:t> </a:t>
            </a:r>
            <a:r>
              <a:rPr lang="en-US" sz="1050" b="0" i="0" u="none" strike="noStrike" baseline="0" dirty="0" err="1">
                <a:latin typeface="ProximaNovaA-RegularIt"/>
              </a:rPr>
              <a:t>ntawm</a:t>
            </a:r>
            <a:r>
              <a:rPr lang="en-US" sz="1050" b="0" i="0" u="none" strike="noStrike" baseline="0" dirty="0">
                <a:latin typeface="ProximaNovaA-RegularIt"/>
              </a:rPr>
              <a:t> </a:t>
            </a:r>
            <a:r>
              <a:rPr lang="en-US" sz="1050" b="0" i="0" u="none" strike="noStrike" baseline="0" dirty="0" err="1">
                <a:latin typeface="ProximaNovaA-RegularIt"/>
              </a:rPr>
              <a:t>thawj</a:t>
            </a:r>
            <a:r>
              <a:rPr lang="en-US" sz="1050" b="0" i="0" u="none" strike="noStrike" baseline="0" dirty="0">
                <a:latin typeface="ProximaNovaA-RegularIt"/>
              </a:rPr>
              <a:t> </a:t>
            </a:r>
            <a:r>
              <a:rPr lang="en-US" sz="1050" b="0" i="0" u="none" strike="noStrike" baseline="0" dirty="0" err="1">
                <a:latin typeface="ProximaNovaA-RegularIt"/>
              </a:rPr>
              <a:t>nploog</a:t>
            </a:r>
            <a:r>
              <a:rPr lang="en-US" sz="1050" b="0" i="0" u="none" strike="noStrike" baseline="0" dirty="0">
                <a:latin typeface="ProximaNovaA-RegularIt"/>
              </a:rPr>
              <a:t> </a:t>
            </a:r>
            <a:r>
              <a:rPr lang="en-US" sz="1050" b="0" i="0" u="none" strike="noStrike" baseline="0" dirty="0" err="1">
                <a:latin typeface="ProximaNovaA-RegularIt"/>
              </a:rPr>
              <a:t>ntawv</a:t>
            </a:r>
            <a:r>
              <a:rPr lang="en-US" sz="1050" b="0" i="0" u="none" strike="noStrike" baseline="0" dirty="0">
                <a:latin typeface="ProximaNovaA-RegularIt"/>
              </a:rPr>
              <a:t> </a:t>
            </a:r>
            <a:r>
              <a:rPr lang="en-US" sz="1050" b="0" i="0" u="none" strike="noStrike" baseline="0" dirty="0" err="1">
                <a:latin typeface="ProximaNovaA-RegularIt"/>
              </a:rPr>
              <a:t>ntawm</a:t>
            </a:r>
            <a:r>
              <a:rPr lang="en-US" sz="1050" b="0" i="0" u="none" strike="noStrike" baseline="0" dirty="0">
                <a:latin typeface="ProximaNovaA-RegularIt"/>
              </a:rPr>
              <a:t> Masters Gallery Foods, Inc., UKG homepage / Myself / My Company / Electronic Forms.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0100327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6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DE28C-7E73-4BC9-8FAC-FDBD6C900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6863" y="1344160"/>
            <a:ext cx="4805996" cy="1297115"/>
          </a:xfr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z="4400" dirty="0" err="1">
                <a:solidFill>
                  <a:schemeClr val="accent2"/>
                </a:solidFill>
              </a:rPr>
              <a:t>Cov</a:t>
            </a:r>
            <a:r>
              <a:rPr lang="en-US" sz="4400" dirty="0">
                <a:solidFill>
                  <a:schemeClr val="accent2"/>
                </a:solidFill>
              </a:rPr>
              <a:t> </a:t>
            </a:r>
            <a:r>
              <a:rPr lang="en-US" sz="4400" dirty="0" err="1">
                <a:solidFill>
                  <a:schemeClr val="accent2"/>
                </a:solidFill>
              </a:rPr>
              <a:t>lus</a:t>
            </a:r>
            <a:r>
              <a:rPr lang="en-US" sz="4400" dirty="0">
                <a:solidFill>
                  <a:schemeClr val="accent2"/>
                </a:solidFill>
              </a:rPr>
              <a:t> </a:t>
            </a:r>
            <a:r>
              <a:rPr lang="en-US" sz="4400" dirty="0" err="1">
                <a:solidFill>
                  <a:schemeClr val="accent2"/>
                </a:solidFill>
              </a:rPr>
              <a:t>nug</a:t>
            </a:r>
            <a:endParaRPr lang="en-US" sz="4400" dirty="0">
              <a:solidFill>
                <a:schemeClr val="accent2"/>
              </a:solidFill>
            </a:endParaRPr>
          </a:p>
        </p:txBody>
      </p:sp>
      <p:pic>
        <p:nvPicPr>
          <p:cNvPr id="9" name="Graphic 8" descr="Help">
            <a:extLst>
              <a:ext uri="{FF2B5EF4-FFF2-40B4-BE49-F238E27FC236}">
                <a16:creationId xmlns:a16="http://schemas.microsoft.com/office/drawing/2014/main" id="{80630D2E-60B7-E83B-AF30-0F24E31E0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045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7A676AB1-9FF6-6A58-79AB-BC656A283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05" y="5478323"/>
            <a:ext cx="870467" cy="1067553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C94EBA-D9B7-EA3A-661D-139AC6E7E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386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426AA-7129-4055-9CF7-6D2B4C21D5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Kev Kho Mob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5EB56C2-EB88-49FC-9422-AE5B27935C4F}"/>
              </a:ext>
            </a:extLst>
          </p:cNvPr>
          <p:cNvCxnSpPr/>
          <p:nvPr/>
        </p:nvCxnSpPr>
        <p:spPr>
          <a:xfrm>
            <a:off x="12319279" y="5083372"/>
            <a:ext cx="0" cy="99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921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7FAED-E3D4-C2AE-F3D6-6E83F2838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605" y="516192"/>
            <a:ext cx="11003268" cy="720618"/>
          </a:xfrm>
        </p:spPr>
        <p:txBody>
          <a:bodyPr/>
          <a:lstStyle/>
          <a:p>
            <a:r>
              <a:rPr lang="en-US" dirty="0"/>
              <a:t>KEV NPAJ KHO MOB - </a:t>
            </a:r>
            <a:r>
              <a:rPr lang="en-US" dirty="0" err="1"/>
              <a:t>centivo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94C39-502C-00AF-19FE-77615C46F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Kev </a:t>
            </a:r>
            <a:r>
              <a:rPr lang="en-US" dirty="0" err="1"/>
              <a:t>npaj</a:t>
            </a:r>
            <a:r>
              <a:rPr lang="en-US" dirty="0"/>
              <a:t> </a:t>
            </a:r>
            <a:r>
              <a:rPr lang="en-US" dirty="0" err="1"/>
              <a:t>kho</a:t>
            </a:r>
            <a:r>
              <a:rPr lang="en-US" dirty="0"/>
              <a:t> mob </a:t>
            </a:r>
            <a:r>
              <a:rPr lang="en-US" dirty="0" err="1"/>
              <a:t>tshiab</a:t>
            </a:r>
            <a:r>
              <a:rPr lang="en-US" dirty="0"/>
              <a:t> </a:t>
            </a:r>
            <a:r>
              <a:rPr lang="en-US" dirty="0" err="1"/>
              <a:t>rau</a:t>
            </a:r>
            <a:r>
              <a:rPr lang="en-US" dirty="0"/>
              <a:t> Masters Gallery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neeg</a:t>
            </a:r>
            <a:r>
              <a:rPr lang="en-US" dirty="0"/>
              <a:t> </a:t>
            </a:r>
            <a:r>
              <a:rPr lang="en-US" dirty="0" err="1"/>
              <a:t>ua</a:t>
            </a:r>
            <a:r>
              <a:rPr lang="en-US" dirty="0"/>
              <a:t> </a:t>
            </a:r>
            <a:r>
              <a:rPr lang="en-US" dirty="0" err="1"/>
              <a:t>hauj</a:t>
            </a:r>
            <a:r>
              <a:rPr lang="en-US" dirty="0"/>
              <a:t> </a:t>
            </a:r>
            <a:r>
              <a:rPr lang="en-US" dirty="0" err="1"/>
              <a:t>lwm</a:t>
            </a:r>
            <a:r>
              <a:rPr lang="en-US" dirty="0"/>
              <a:t> :</a:t>
            </a:r>
          </a:p>
          <a:p>
            <a:pPr marL="285744" indent="-285744"/>
            <a:r>
              <a:rPr lang="en-US" dirty="0" err="1"/>
              <a:t>Tsim</a:t>
            </a:r>
            <a:r>
              <a:rPr lang="en-US" dirty="0"/>
              <a:t> los </a:t>
            </a:r>
            <a:r>
              <a:rPr lang="en-US" dirty="0" err="1"/>
              <a:t>muab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kho</a:t>
            </a:r>
            <a:r>
              <a:rPr lang="en-US" dirty="0"/>
              <a:t> mob </a:t>
            </a:r>
            <a:r>
              <a:rPr lang="en-US" dirty="0" err="1"/>
              <a:t>pheej</a:t>
            </a:r>
            <a:r>
              <a:rPr lang="en-US" dirty="0"/>
              <a:t> </a:t>
            </a:r>
            <a:r>
              <a:rPr lang="en-US" dirty="0" err="1"/>
              <a:t>yig</a:t>
            </a:r>
            <a:r>
              <a:rPr lang="en-US" dirty="0"/>
              <a:t> </a:t>
            </a:r>
            <a:r>
              <a:rPr lang="en-US" dirty="0" err="1"/>
              <a:t>rau</a:t>
            </a:r>
            <a:r>
              <a:rPr lang="en-US" dirty="0"/>
              <a:t> koj </a:t>
            </a:r>
            <a:r>
              <a:rPr lang="en-US" dirty="0" err="1"/>
              <a:t>thiab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peev</a:t>
            </a:r>
            <a:r>
              <a:rPr lang="en-US" dirty="0"/>
              <a:t> </a:t>
            </a:r>
            <a:r>
              <a:rPr lang="en-US" dirty="0" err="1"/>
              <a:t>txheej</a:t>
            </a:r>
            <a:r>
              <a:rPr lang="en-US" dirty="0"/>
              <a:t> </a:t>
            </a:r>
            <a:r>
              <a:rPr lang="en-US" dirty="0" err="1"/>
              <a:t>uas</a:t>
            </a:r>
            <a:r>
              <a:rPr lang="en-US" dirty="0"/>
              <a:t> </a:t>
            </a:r>
            <a:r>
              <a:rPr lang="en-US" dirty="0" err="1"/>
              <a:t>siv</a:t>
            </a:r>
            <a:r>
              <a:rPr lang="en-US" dirty="0"/>
              <a:t> </a:t>
            </a:r>
            <a:r>
              <a:rPr lang="en-US" dirty="0" err="1"/>
              <a:t>rau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kho</a:t>
            </a:r>
            <a:r>
              <a:rPr lang="en-US" dirty="0"/>
              <a:t> mob </a:t>
            </a:r>
            <a:r>
              <a:rPr lang="en-US" dirty="0" err="1"/>
              <a:t>kom</a:t>
            </a:r>
            <a:r>
              <a:rPr lang="en-US" dirty="0"/>
              <a:t> zoo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qub</a:t>
            </a:r>
            <a:endParaRPr lang="en-US" dirty="0"/>
          </a:p>
          <a:p>
            <a:pPr marL="285744" indent="-285744"/>
            <a:r>
              <a:rPr lang="en-US" dirty="0" err="1"/>
              <a:t>Tsim</a:t>
            </a:r>
            <a:r>
              <a:rPr lang="en-US" dirty="0"/>
              <a:t>  los </a:t>
            </a:r>
            <a:r>
              <a:rPr lang="en-US" dirty="0" err="1"/>
              <a:t>ntawm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sib </a:t>
            </a:r>
            <a:r>
              <a:rPr lang="en-US" dirty="0" err="1"/>
              <a:t>koom</a:t>
            </a:r>
            <a:r>
              <a:rPr lang="en-US" dirty="0"/>
              <a:t> </a:t>
            </a:r>
            <a:r>
              <a:rPr lang="en-US" dirty="0" err="1"/>
              <a:t>tes</a:t>
            </a:r>
            <a:r>
              <a:rPr lang="en-US" dirty="0"/>
              <a:t> </a:t>
            </a:r>
            <a:r>
              <a:rPr lang="en-US" dirty="0" err="1"/>
              <a:t>ntawm</a:t>
            </a:r>
            <a:r>
              <a:rPr lang="en-US" dirty="0"/>
              <a:t> koj </a:t>
            </a:r>
            <a:r>
              <a:rPr lang="en-US" dirty="0" err="1"/>
              <a:t>thiab</a:t>
            </a:r>
            <a:r>
              <a:rPr lang="en-US" dirty="0"/>
              <a:t> </a:t>
            </a:r>
            <a:r>
              <a:rPr lang="en-US" dirty="0" err="1"/>
              <a:t>tus</a:t>
            </a:r>
            <a:r>
              <a:rPr lang="en-US" dirty="0"/>
              <a:t> </a:t>
            </a:r>
            <a:r>
              <a:rPr lang="en-US" dirty="0" err="1"/>
              <a:t>kws</a:t>
            </a:r>
            <a:r>
              <a:rPr lang="en-US" dirty="0"/>
              <a:t> </a:t>
            </a:r>
            <a:r>
              <a:rPr lang="en-US" dirty="0" err="1"/>
              <a:t>kho</a:t>
            </a:r>
            <a:r>
              <a:rPr lang="en-US" dirty="0"/>
              <a:t> mob </a:t>
            </a:r>
            <a:r>
              <a:rPr lang="en-US" dirty="0" err="1"/>
              <a:t>uas</a:t>
            </a:r>
            <a:r>
              <a:rPr lang="en-US" dirty="0"/>
              <a:t> koj </a:t>
            </a:r>
            <a:r>
              <a:rPr lang="en-US" dirty="0" err="1"/>
              <a:t>xaiv</a:t>
            </a:r>
            <a:r>
              <a:rPr lang="en-US" dirty="0"/>
              <a:t> </a:t>
            </a:r>
            <a:r>
              <a:rPr lang="en-US" dirty="0" err="1"/>
              <a:t>thawj</a:t>
            </a:r>
            <a:r>
              <a:rPr lang="en-US" dirty="0"/>
              <a:t> </a:t>
            </a:r>
            <a:r>
              <a:rPr lang="en-US" dirty="0" err="1"/>
              <a:t>zaug</a:t>
            </a:r>
            <a:r>
              <a:rPr lang="en-US" dirty="0"/>
              <a:t> (Primary Care Provider PCP)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F4097-9895-4416-19CE-BE7B2DA21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6A82-7052-4F19-AA33-DE09AC459DC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2466AE-FB7E-17A0-4A88-DE48C747727F}"/>
              </a:ext>
            </a:extLst>
          </p:cNvPr>
          <p:cNvSpPr/>
          <p:nvPr/>
        </p:nvSpPr>
        <p:spPr>
          <a:xfrm>
            <a:off x="10117124" y="5620629"/>
            <a:ext cx="1455749" cy="805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04ED62B7-1EC0-5223-E412-D25FBB825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05" y="5482556"/>
            <a:ext cx="870467" cy="10675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AA537E-BC5A-CB0E-D421-FA52166ED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7243" y="292277"/>
            <a:ext cx="926751" cy="9144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B5B30C-671A-D466-F858-701B09D6B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931" y="4501481"/>
            <a:ext cx="7747112" cy="111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164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7FAED-E3D4-C2AE-F3D6-6E83F2838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605" y="486108"/>
            <a:ext cx="11003268" cy="720618"/>
          </a:xfrm>
        </p:spPr>
        <p:txBody>
          <a:bodyPr/>
          <a:lstStyle/>
          <a:p>
            <a:r>
              <a:rPr lang="en-US" dirty="0"/>
              <a:t>KEV NPAJ KHO MOB - </a:t>
            </a:r>
            <a:r>
              <a:rPr lang="en-US" dirty="0" err="1"/>
              <a:t>centivo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94C39-502C-00AF-19FE-77615C46F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605" y="1612231"/>
            <a:ext cx="11003267" cy="3746188"/>
          </a:xfrm>
        </p:spPr>
        <p:txBody>
          <a:bodyPr/>
          <a:lstStyle/>
          <a:p>
            <a:pPr marL="285744" indent="-285744"/>
            <a:r>
              <a:rPr lang="en-US" sz="1400" dirty="0" err="1"/>
              <a:t>Yog</a:t>
            </a:r>
            <a:r>
              <a:rPr lang="en-US" sz="1400" dirty="0"/>
              <a:t> </a:t>
            </a:r>
            <a:r>
              <a:rPr lang="en-US" sz="1400" dirty="0" err="1"/>
              <a:t>tias</a:t>
            </a:r>
            <a:r>
              <a:rPr lang="en-US" sz="1400" dirty="0"/>
              <a:t> koj </a:t>
            </a:r>
            <a:r>
              <a:rPr lang="en-US" sz="1400" dirty="0" err="1"/>
              <a:t>ua</a:t>
            </a:r>
            <a:r>
              <a:rPr lang="en-US" sz="1400" dirty="0"/>
              <a:t> </a:t>
            </a:r>
            <a:r>
              <a:rPr lang="en-US" sz="1400" dirty="0" err="1"/>
              <a:t>hauj</a:t>
            </a:r>
            <a:r>
              <a:rPr lang="en-US" sz="1400" dirty="0"/>
              <a:t> </a:t>
            </a:r>
            <a:r>
              <a:rPr lang="en-US" sz="1400" dirty="0" err="1"/>
              <a:t>lwm</a:t>
            </a:r>
            <a:r>
              <a:rPr lang="en-US" sz="1400" dirty="0"/>
              <a:t> </a:t>
            </a:r>
            <a:r>
              <a:rPr lang="en-US" sz="1400" dirty="0" err="1"/>
              <a:t>nrog</a:t>
            </a:r>
            <a:r>
              <a:rPr lang="en-US" sz="1400" dirty="0"/>
              <a:t> koj </a:t>
            </a:r>
            <a:r>
              <a:rPr lang="en-US" sz="1400" dirty="0" err="1"/>
              <a:t>tus</a:t>
            </a:r>
            <a:r>
              <a:rPr lang="en-US" sz="1400" dirty="0"/>
              <a:t> </a:t>
            </a:r>
            <a:r>
              <a:rPr lang="en-US" sz="1400" dirty="0" err="1"/>
              <a:t>kws</a:t>
            </a:r>
            <a:r>
              <a:rPr lang="en-US" sz="1400" dirty="0"/>
              <a:t> </a:t>
            </a:r>
            <a:r>
              <a:rPr lang="en-US" sz="1400" dirty="0" err="1"/>
              <a:t>kho</a:t>
            </a:r>
            <a:r>
              <a:rPr lang="en-US" sz="1400" dirty="0"/>
              <a:t> mob </a:t>
            </a:r>
            <a:r>
              <a:rPr lang="en-US" sz="1400" dirty="0" err="1"/>
              <a:t>thawj</a:t>
            </a:r>
            <a:r>
              <a:rPr lang="en-US" sz="1400" dirty="0"/>
              <a:t> </a:t>
            </a:r>
            <a:r>
              <a:rPr lang="en-US" sz="1400" dirty="0" err="1"/>
              <a:t>zaug</a:t>
            </a:r>
            <a:r>
              <a:rPr lang="en-US" sz="1400" dirty="0"/>
              <a:t> los </a:t>
            </a:r>
            <a:r>
              <a:rPr lang="en-US" sz="1400" dirty="0" err="1"/>
              <a:t>tswj</a:t>
            </a:r>
            <a:r>
              <a:rPr lang="en-US" sz="1400" dirty="0"/>
              <a:t> koj </a:t>
            </a:r>
            <a:r>
              <a:rPr lang="en-US" sz="1400" dirty="0" err="1"/>
              <a:t>txoj</a:t>
            </a:r>
            <a:r>
              <a:rPr lang="en-US" sz="1400" dirty="0"/>
              <a:t> </a:t>
            </a:r>
            <a:r>
              <a:rPr lang="en-US" sz="1400" dirty="0" err="1"/>
              <a:t>kev</a:t>
            </a:r>
            <a:r>
              <a:rPr lang="en-US" sz="1400" dirty="0"/>
              <a:t> </a:t>
            </a:r>
            <a:r>
              <a:rPr lang="en-US" sz="1400" dirty="0" err="1"/>
              <a:t>noj</a:t>
            </a:r>
            <a:r>
              <a:rPr lang="en-US" sz="1400" dirty="0"/>
              <a:t> </a:t>
            </a:r>
            <a:r>
              <a:rPr lang="en-US" sz="1400" dirty="0" err="1"/>
              <a:t>qab</a:t>
            </a:r>
            <a:r>
              <a:rPr lang="en-US" sz="1400" dirty="0"/>
              <a:t> </a:t>
            </a:r>
            <a:r>
              <a:rPr lang="en-US" sz="1400" dirty="0" err="1"/>
              <a:t>haus</a:t>
            </a:r>
            <a:r>
              <a:rPr lang="en-US" sz="1400" dirty="0"/>
              <a:t> </a:t>
            </a:r>
            <a:r>
              <a:rPr lang="en-US" sz="1400" dirty="0" err="1"/>
              <a:t>huv</a:t>
            </a:r>
            <a:r>
              <a:rPr lang="en-US" sz="1400" dirty="0"/>
              <a:t>, koj </a:t>
            </a:r>
            <a:r>
              <a:rPr lang="en-US" sz="1400" dirty="0" err="1"/>
              <a:t>yuav</a:t>
            </a:r>
            <a:r>
              <a:rPr lang="en-US" sz="1400" dirty="0"/>
              <a:t> tau </a:t>
            </a:r>
            <a:r>
              <a:rPr lang="en-US" sz="1400" dirty="0" err="1"/>
              <a:t>txais</a:t>
            </a:r>
            <a:r>
              <a:rPr lang="en-US" sz="1400" dirty="0"/>
              <a:t> </a:t>
            </a:r>
            <a:r>
              <a:rPr lang="en-US" dirty="0"/>
              <a:t>:</a:t>
            </a:r>
          </a:p>
          <a:p>
            <a:pPr marL="749281" lvl="1" indent="-285744"/>
            <a:r>
              <a:rPr lang="en-US" sz="1800" dirty="0">
                <a:solidFill>
                  <a:srgbClr val="FFC000"/>
                </a:solidFill>
              </a:rPr>
              <a:t>Tus </a:t>
            </a:r>
            <a:r>
              <a:rPr lang="en-US" sz="1800" dirty="0" err="1">
                <a:solidFill>
                  <a:srgbClr val="FFC000"/>
                </a:solidFill>
              </a:rPr>
              <a:t>nqi</a:t>
            </a:r>
            <a:r>
              <a:rPr lang="en-US" sz="1800" dirty="0">
                <a:solidFill>
                  <a:srgbClr val="FFC000"/>
                </a:solidFill>
              </a:rPr>
              <a:t> </a:t>
            </a:r>
            <a:r>
              <a:rPr lang="en-US" sz="1800" dirty="0" err="1">
                <a:solidFill>
                  <a:srgbClr val="FFC000"/>
                </a:solidFill>
              </a:rPr>
              <a:t>saib</a:t>
            </a:r>
            <a:r>
              <a:rPr lang="en-US" sz="1800" dirty="0">
                <a:solidFill>
                  <a:srgbClr val="FFC000"/>
                </a:solidFill>
              </a:rPr>
              <a:t> </a:t>
            </a:r>
            <a:r>
              <a:rPr lang="en-US" sz="1800" dirty="0" err="1">
                <a:solidFill>
                  <a:srgbClr val="FFC000"/>
                </a:solidFill>
              </a:rPr>
              <a:t>xyuas</a:t>
            </a:r>
            <a:r>
              <a:rPr lang="en-US" sz="1800" dirty="0">
                <a:solidFill>
                  <a:srgbClr val="FFC000"/>
                </a:solidFill>
              </a:rPr>
              <a:t> </a:t>
            </a:r>
            <a:r>
              <a:rPr lang="en-US" sz="1800" dirty="0" err="1">
                <a:solidFill>
                  <a:srgbClr val="FFC000"/>
                </a:solidFill>
              </a:rPr>
              <a:t>pheej</a:t>
            </a:r>
            <a:r>
              <a:rPr lang="en-US" sz="1800" dirty="0">
                <a:solidFill>
                  <a:srgbClr val="FFC000"/>
                </a:solidFill>
              </a:rPr>
              <a:t> </a:t>
            </a:r>
            <a:r>
              <a:rPr lang="en-US" sz="1800" dirty="0" err="1">
                <a:solidFill>
                  <a:srgbClr val="FFC000"/>
                </a:solidFill>
              </a:rPr>
              <a:t>yig</a:t>
            </a:r>
            <a:r>
              <a:rPr lang="en-US" sz="1800" dirty="0">
                <a:solidFill>
                  <a:srgbClr val="FFC000"/>
                </a:solidFill>
              </a:rPr>
              <a:t>:</a:t>
            </a:r>
          </a:p>
          <a:p>
            <a:pPr marL="1139797" lvl="2" indent="-285744">
              <a:buFontTx/>
              <a:buChar char="-"/>
            </a:pPr>
            <a:r>
              <a:rPr lang="en-US" sz="1600" dirty="0" err="1"/>
              <a:t>Tsis</a:t>
            </a:r>
            <a:r>
              <a:rPr lang="en-US" sz="1600" dirty="0"/>
              <a:t> </a:t>
            </a:r>
            <a:r>
              <a:rPr lang="en-US" sz="1600" dirty="0" err="1"/>
              <a:t>muaj</a:t>
            </a:r>
            <a:r>
              <a:rPr lang="en-US" sz="1600" dirty="0"/>
              <a:t> </a:t>
            </a:r>
            <a:r>
              <a:rPr lang="en-US" sz="1600" dirty="0" err="1"/>
              <a:t>kev</a:t>
            </a:r>
            <a:r>
              <a:rPr lang="en-US" sz="1600" dirty="0"/>
              <a:t> </a:t>
            </a:r>
            <a:r>
              <a:rPr lang="en-US" sz="1600" dirty="0" err="1"/>
              <a:t>txiav</a:t>
            </a:r>
            <a:r>
              <a:rPr lang="en-US" sz="1600" dirty="0"/>
              <a:t> </a:t>
            </a:r>
            <a:r>
              <a:rPr lang="en-US" sz="1600" dirty="0" err="1"/>
              <a:t>tawm</a:t>
            </a:r>
            <a:r>
              <a:rPr lang="en-US" sz="1600" dirty="0"/>
              <a:t> (</a:t>
            </a:r>
            <a:r>
              <a:rPr lang="en-US" sz="1600" dirty="0" err="1"/>
              <a:t>yog</a:t>
            </a:r>
            <a:r>
              <a:rPr lang="en-US" sz="1600" dirty="0"/>
              <a:t> </a:t>
            </a:r>
            <a:r>
              <a:rPr lang="en-US" sz="1600" dirty="0" err="1"/>
              <a:t>tias</a:t>
            </a:r>
            <a:r>
              <a:rPr lang="en-US" sz="1600" dirty="0"/>
              <a:t> </a:t>
            </a:r>
            <a:r>
              <a:rPr lang="en-US" sz="1600" dirty="0" err="1"/>
              <a:t>xaiv</a:t>
            </a:r>
            <a:r>
              <a:rPr lang="en-US" sz="1600" dirty="0"/>
              <a:t> </a:t>
            </a:r>
            <a:r>
              <a:rPr lang="en-US" sz="1600" dirty="0" err="1"/>
              <a:t>txoj</a:t>
            </a:r>
            <a:r>
              <a:rPr lang="en-US" sz="1600" dirty="0"/>
              <a:t> </a:t>
            </a:r>
            <a:r>
              <a:rPr lang="en-US" sz="1600" dirty="0" err="1"/>
              <a:t>kev</a:t>
            </a:r>
            <a:r>
              <a:rPr lang="en-US" sz="1600" dirty="0"/>
              <a:t> </a:t>
            </a:r>
            <a:r>
              <a:rPr lang="en-US" sz="1600" dirty="0" err="1"/>
              <a:t>npaj</a:t>
            </a:r>
            <a:r>
              <a:rPr lang="en-US" sz="1600" dirty="0"/>
              <a:t> </a:t>
            </a:r>
            <a:r>
              <a:rPr lang="en-US" sz="1600" dirty="0" err="1"/>
              <a:t>tsis</a:t>
            </a:r>
            <a:r>
              <a:rPr lang="en-US" sz="1600" dirty="0"/>
              <a:t> tau </a:t>
            </a:r>
            <a:r>
              <a:rPr lang="en-US" sz="1600" dirty="0" err="1"/>
              <a:t>txiav</a:t>
            </a:r>
            <a:r>
              <a:rPr lang="en-US" sz="1600" dirty="0"/>
              <a:t> </a:t>
            </a:r>
            <a:r>
              <a:rPr lang="en-US" sz="1600" dirty="0" err="1"/>
              <a:t>tawm</a:t>
            </a:r>
            <a:r>
              <a:rPr lang="en-US" sz="1600" dirty="0"/>
              <a:t>)</a:t>
            </a:r>
          </a:p>
          <a:p>
            <a:pPr marL="1139797" lvl="2" indent="-285744">
              <a:buFontTx/>
              <a:buChar char="-"/>
            </a:pPr>
            <a:r>
              <a:rPr lang="en-US" sz="1600" dirty="0"/>
              <a:t>Tau </a:t>
            </a:r>
            <a:r>
              <a:rPr lang="en-US" sz="1600" dirty="0" err="1"/>
              <a:t>kev</a:t>
            </a:r>
            <a:r>
              <a:rPr lang="en-US" sz="1600" dirty="0"/>
              <a:t> </a:t>
            </a:r>
            <a:r>
              <a:rPr lang="en-US" sz="1600" dirty="0" err="1"/>
              <a:t>mus</a:t>
            </a:r>
            <a:r>
              <a:rPr lang="en-US" sz="1600" dirty="0"/>
              <a:t> </a:t>
            </a:r>
            <a:r>
              <a:rPr lang="en-US" sz="1600" dirty="0" err="1"/>
              <a:t>kuaj</a:t>
            </a:r>
            <a:r>
              <a:rPr lang="en-US" sz="1600" dirty="0"/>
              <a:t> mob </a:t>
            </a:r>
            <a:r>
              <a:rPr lang="en-US" sz="1600" dirty="0" err="1"/>
              <a:t>thawj</a:t>
            </a:r>
            <a:r>
              <a:rPr lang="en-US" sz="1600" dirty="0"/>
              <a:t> </a:t>
            </a:r>
            <a:r>
              <a:rPr lang="en-US" sz="1600" dirty="0" err="1"/>
              <a:t>zaug</a:t>
            </a:r>
            <a:r>
              <a:rPr lang="en-US" sz="1600" dirty="0"/>
              <a:t> </a:t>
            </a:r>
            <a:r>
              <a:rPr lang="en-US" sz="1600" dirty="0" err="1"/>
              <a:t>dawb</a:t>
            </a:r>
            <a:endParaRPr lang="en-US" sz="1600" dirty="0"/>
          </a:p>
          <a:p>
            <a:pPr marL="1139797" lvl="2" indent="-285744">
              <a:buFontTx/>
              <a:buChar char="-"/>
            </a:pPr>
            <a:r>
              <a:rPr lang="en-US" sz="1600" dirty="0" err="1"/>
              <a:t>Yooj</a:t>
            </a:r>
            <a:r>
              <a:rPr lang="en-US" sz="1600" dirty="0"/>
              <a:t> </a:t>
            </a:r>
            <a:r>
              <a:rPr lang="en-US" sz="1600" dirty="0" err="1"/>
              <a:t>yim</a:t>
            </a:r>
            <a:r>
              <a:rPr lang="en-US" sz="1600" dirty="0"/>
              <a:t>, </a:t>
            </a:r>
            <a:r>
              <a:rPr lang="en-US" sz="1600" dirty="0" err="1"/>
              <a:t>kwv</a:t>
            </a:r>
            <a:r>
              <a:rPr lang="en-US" sz="1600" dirty="0"/>
              <a:t> </a:t>
            </a:r>
            <a:r>
              <a:rPr lang="en-US" sz="1600" dirty="0" err="1"/>
              <a:t>yees</a:t>
            </a:r>
            <a:r>
              <a:rPr lang="en-US" sz="1600" dirty="0"/>
              <a:t> tau them </a:t>
            </a:r>
            <a:r>
              <a:rPr lang="en-US" sz="1600" dirty="0" err="1"/>
              <a:t>nyiaj</a:t>
            </a:r>
            <a:r>
              <a:rPr lang="en-US" sz="1600" dirty="0"/>
              <a:t> </a:t>
            </a:r>
            <a:r>
              <a:rPr lang="en-US" sz="1600" dirty="0" err="1"/>
              <a:t>rau</a:t>
            </a:r>
            <a:r>
              <a:rPr lang="en-US" sz="1600" dirty="0"/>
              <a:t> tag </a:t>
            </a:r>
            <a:r>
              <a:rPr lang="en-US" sz="1600" dirty="0" err="1"/>
              <a:t>nrho</a:t>
            </a:r>
            <a:r>
              <a:rPr lang="en-US" sz="1600" dirty="0"/>
              <a:t> </a:t>
            </a:r>
            <a:r>
              <a:rPr lang="en-US" sz="1600" dirty="0" err="1"/>
              <a:t>lwm</a:t>
            </a:r>
            <a:r>
              <a:rPr lang="en-US" sz="1600" dirty="0"/>
              <a:t> yam </a:t>
            </a:r>
            <a:r>
              <a:rPr lang="en-US" sz="1600" dirty="0" err="1"/>
              <a:t>kev</a:t>
            </a:r>
            <a:r>
              <a:rPr lang="en-US" sz="1600" dirty="0"/>
              <a:t> </a:t>
            </a:r>
            <a:r>
              <a:rPr lang="en-US" sz="1600" dirty="0" err="1"/>
              <a:t>kuaj</a:t>
            </a:r>
            <a:r>
              <a:rPr lang="en-US" sz="1600" dirty="0"/>
              <a:t> mob</a:t>
            </a:r>
          </a:p>
          <a:p>
            <a:pPr marL="1139797" lvl="2" indent="-285744">
              <a:buFontTx/>
              <a:buChar char="-"/>
            </a:pPr>
            <a:r>
              <a:rPr lang="en-US" sz="1600" dirty="0"/>
              <a:t>Kev </a:t>
            </a:r>
            <a:r>
              <a:rPr lang="en-US" sz="1600" dirty="0" err="1"/>
              <a:t>kuaj</a:t>
            </a:r>
            <a:r>
              <a:rPr lang="en-US" sz="1600" dirty="0"/>
              <a:t> mob </a:t>
            </a:r>
            <a:r>
              <a:rPr lang="en-US" sz="1600" dirty="0" err="1"/>
              <a:t>thaum</a:t>
            </a:r>
            <a:r>
              <a:rPr lang="en-US" sz="1600" dirty="0"/>
              <a:t> </a:t>
            </a:r>
            <a:r>
              <a:rPr lang="en-US" sz="1600" dirty="0" err="1"/>
              <a:t>muaj</a:t>
            </a:r>
            <a:r>
              <a:rPr lang="en-US" sz="1600" dirty="0"/>
              <a:t> </a:t>
            </a:r>
            <a:r>
              <a:rPr lang="en-US" sz="1600" dirty="0" err="1"/>
              <a:t>xwm</a:t>
            </a:r>
            <a:r>
              <a:rPr lang="en-US" sz="1600" dirty="0"/>
              <a:t> </a:t>
            </a:r>
            <a:r>
              <a:rPr lang="en-US" sz="1600" dirty="0" err="1"/>
              <a:t>ceev</a:t>
            </a:r>
            <a:r>
              <a:rPr lang="en-US" sz="1600" dirty="0"/>
              <a:t> tau them </a:t>
            </a:r>
            <a:r>
              <a:rPr lang="en-US" sz="1600" dirty="0" err="1"/>
              <a:t>rau</a:t>
            </a:r>
            <a:r>
              <a:rPr lang="en-US" sz="1600" dirty="0"/>
              <a:t> </a:t>
            </a:r>
            <a:r>
              <a:rPr lang="en-US" sz="1600" dirty="0" err="1"/>
              <a:t>ntawm</a:t>
            </a:r>
            <a:r>
              <a:rPr lang="en-US" sz="1600" dirty="0"/>
              <a:t> </a:t>
            </a:r>
            <a:r>
              <a:rPr lang="en-US" sz="1600" dirty="0" err="1"/>
              <a:t>tus</a:t>
            </a:r>
            <a:r>
              <a:rPr lang="en-US" sz="1600" dirty="0"/>
              <a:t> </a:t>
            </a:r>
            <a:r>
              <a:rPr lang="en-US" sz="1600" dirty="0" err="1"/>
              <a:t>nqi</a:t>
            </a:r>
            <a:r>
              <a:rPr lang="en-US" sz="1600" dirty="0"/>
              <a:t> </a:t>
            </a:r>
            <a:r>
              <a:rPr lang="en-US" sz="1600" dirty="0" err="1"/>
              <a:t>hauv</a:t>
            </a:r>
            <a:r>
              <a:rPr lang="en-US" sz="1600" dirty="0"/>
              <a:t> network </a:t>
            </a:r>
            <a:r>
              <a:rPr lang="en-US" sz="1600" dirty="0" err="1"/>
              <a:t>thaum</a:t>
            </a:r>
            <a:r>
              <a:rPr lang="en-US" sz="1600" dirty="0"/>
              <a:t> koj </a:t>
            </a:r>
            <a:r>
              <a:rPr lang="en-US" sz="1600" dirty="0" err="1"/>
              <a:t>nyob</a:t>
            </a:r>
            <a:r>
              <a:rPr lang="en-US" sz="1600" dirty="0"/>
              <a:t> deb </a:t>
            </a:r>
            <a:r>
              <a:rPr lang="en-US" sz="1600" dirty="0" err="1"/>
              <a:t>ntawm</a:t>
            </a:r>
            <a:r>
              <a:rPr lang="en-US" sz="1600" dirty="0"/>
              <a:t> </a:t>
            </a:r>
            <a:r>
              <a:rPr lang="en-US" sz="1600" dirty="0" err="1"/>
              <a:t>tsev</a:t>
            </a:r>
            <a:endParaRPr lang="en-US" sz="1600" dirty="0"/>
          </a:p>
          <a:p>
            <a:pPr marL="1139797" lvl="2" indent="-285744">
              <a:buFontTx/>
              <a:buChar char="-"/>
            </a:pPr>
            <a:r>
              <a:rPr lang="en-US" sz="1600" dirty="0"/>
              <a:t>Kev </a:t>
            </a:r>
            <a:r>
              <a:rPr lang="en-US" sz="1600" dirty="0" err="1"/>
              <a:t>kuaj</a:t>
            </a:r>
            <a:r>
              <a:rPr lang="en-US" sz="1600" dirty="0"/>
              <a:t> mob </a:t>
            </a:r>
            <a:r>
              <a:rPr lang="en-US" sz="1600" dirty="0" err="1"/>
              <a:t>thaum</a:t>
            </a:r>
            <a:r>
              <a:rPr lang="en-US" sz="1600" dirty="0"/>
              <a:t> </a:t>
            </a:r>
            <a:r>
              <a:rPr lang="en-US" sz="1600" dirty="0" err="1"/>
              <a:t>muaj</a:t>
            </a:r>
            <a:r>
              <a:rPr lang="en-US" sz="1600" dirty="0"/>
              <a:t> </a:t>
            </a:r>
            <a:r>
              <a:rPr lang="en-US" sz="1600" dirty="0" err="1"/>
              <a:t>xwm</a:t>
            </a:r>
            <a:r>
              <a:rPr lang="en-US" sz="1600" dirty="0"/>
              <a:t> </a:t>
            </a:r>
            <a:r>
              <a:rPr lang="en-US" sz="1600" dirty="0" err="1"/>
              <a:t>ceev</a:t>
            </a:r>
            <a:r>
              <a:rPr lang="en-US" sz="1600" dirty="0"/>
              <a:t> tau them </a:t>
            </a:r>
            <a:r>
              <a:rPr lang="en-US" sz="1600" dirty="0" err="1"/>
              <a:t>rau</a:t>
            </a:r>
            <a:r>
              <a:rPr lang="en-US" sz="1600" dirty="0"/>
              <a:t> </a:t>
            </a:r>
            <a:r>
              <a:rPr lang="en-US" sz="1600" dirty="0" err="1"/>
              <a:t>ntawm</a:t>
            </a:r>
            <a:r>
              <a:rPr lang="en-US" sz="1600" dirty="0"/>
              <a:t> </a:t>
            </a:r>
            <a:r>
              <a:rPr lang="en-US" sz="1600" dirty="0" err="1"/>
              <a:t>tus</a:t>
            </a:r>
            <a:r>
              <a:rPr lang="en-US" sz="1600" dirty="0"/>
              <a:t> </a:t>
            </a:r>
            <a:r>
              <a:rPr lang="en-US" sz="1600" dirty="0" err="1"/>
              <a:t>nqi</a:t>
            </a:r>
            <a:r>
              <a:rPr lang="en-US" sz="1600" dirty="0"/>
              <a:t> </a:t>
            </a:r>
            <a:r>
              <a:rPr lang="en-US" sz="1600" dirty="0" err="1"/>
              <a:t>hauv</a:t>
            </a:r>
            <a:r>
              <a:rPr lang="en-US" sz="1600" dirty="0"/>
              <a:t> network </a:t>
            </a:r>
            <a:r>
              <a:rPr lang="en-US" sz="1600" dirty="0" err="1"/>
              <a:t>txawm</a:t>
            </a:r>
            <a:r>
              <a:rPr lang="en-US" sz="1600" dirty="0"/>
              <a:t> </a:t>
            </a:r>
            <a:r>
              <a:rPr lang="en-US" sz="1600" dirty="0" err="1"/>
              <a:t>tias</a:t>
            </a:r>
            <a:r>
              <a:rPr lang="en-US" sz="1600" dirty="0"/>
              <a:t> koj </a:t>
            </a:r>
            <a:r>
              <a:rPr lang="en-US" sz="1600" dirty="0" err="1"/>
              <a:t>nyob</a:t>
            </a:r>
            <a:r>
              <a:rPr lang="en-US" sz="1600" dirty="0"/>
              <a:t> </a:t>
            </a:r>
            <a:r>
              <a:rPr lang="en-US" sz="1600" dirty="0" err="1"/>
              <a:t>qhov</a:t>
            </a:r>
            <a:r>
              <a:rPr lang="en-US" sz="1600" dirty="0"/>
              <a:t> </a:t>
            </a:r>
            <a:r>
              <a:rPr lang="en-US" sz="1600" dirty="0" err="1"/>
              <a:t>twg</a:t>
            </a:r>
            <a:endParaRPr lang="en-US" sz="1600" dirty="0"/>
          </a:p>
          <a:p>
            <a:pPr marL="1139797" lvl="2" indent="-285744">
              <a:buFontTx/>
              <a:buChar char="-"/>
            </a:pPr>
            <a:r>
              <a:rPr lang="en-US" sz="1600" dirty="0" err="1"/>
              <a:t>Ib</a:t>
            </a:r>
            <a:r>
              <a:rPr lang="en-US" sz="1600" dirty="0"/>
              <a:t> </a:t>
            </a:r>
            <a:r>
              <a:rPr lang="en-US" sz="1600" dirty="0" err="1"/>
              <a:t>qho</a:t>
            </a:r>
            <a:r>
              <a:rPr lang="en-US" sz="1600" dirty="0"/>
              <a:t> </a:t>
            </a:r>
            <a:r>
              <a:rPr lang="en-US" sz="1600" dirty="0" err="1"/>
              <a:t>yooj</a:t>
            </a:r>
            <a:r>
              <a:rPr lang="en-US" sz="1600" dirty="0"/>
              <a:t> </a:t>
            </a:r>
            <a:r>
              <a:rPr lang="en-US" sz="1600" dirty="0" err="1"/>
              <a:t>yim</a:t>
            </a:r>
            <a:r>
              <a:rPr lang="en-US" sz="1600" dirty="0"/>
              <a:t> </a:t>
            </a:r>
            <a:r>
              <a:rPr lang="en-US" sz="1600" dirty="0" err="1"/>
              <a:t>ntawm</a:t>
            </a:r>
            <a:r>
              <a:rPr lang="en-US" sz="1600" dirty="0"/>
              <a:t> </a:t>
            </a:r>
            <a:r>
              <a:rPr lang="en-US" sz="1600" dirty="0" err="1"/>
              <a:t>kev</a:t>
            </a:r>
            <a:r>
              <a:rPr lang="en-US" sz="1600" dirty="0"/>
              <a:t> </a:t>
            </a:r>
            <a:r>
              <a:rPr lang="en-US" sz="1600" dirty="0" err="1"/>
              <a:t>kuaj</a:t>
            </a:r>
            <a:r>
              <a:rPr lang="en-US" sz="1600" dirty="0"/>
              <a:t> mob </a:t>
            </a:r>
            <a:r>
              <a:rPr lang="en-US" sz="1600" dirty="0" err="1"/>
              <a:t>hauv</a:t>
            </a:r>
            <a:r>
              <a:rPr lang="en-US" sz="1600" dirty="0"/>
              <a:t> virtual </a:t>
            </a:r>
            <a:r>
              <a:rPr lang="en-US" sz="1600" dirty="0" err="1"/>
              <a:t>kev</a:t>
            </a:r>
            <a:r>
              <a:rPr lang="en-US" sz="1600" dirty="0"/>
              <a:t> </a:t>
            </a:r>
            <a:r>
              <a:rPr lang="en-US" sz="1600" dirty="0" err="1"/>
              <a:t>xaiv</a:t>
            </a:r>
            <a:r>
              <a:rPr lang="en-US" sz="1600" dirty="0"/>
              <a:t> </a:t>
            </a:r>
            <a:r>
              <a:rPr lang="en-US" sz="1600" dirty="0" err="1"/>
              <a:t>thawj</a:t>
            </a:r>
            <a:r>
              <a:rPr lang="en-US" sz="1600" dirty="0"/>
              <a:t> </a:t>
            </a:r>
            <a:r>
              <a:rPr lang="en-US" sz="1600" dirty="0" err="1"/>
              <a:t>kev</a:t>
            </a:r>
            <a:r>
              <a:rPr lang="en-US" sz="1600" dirty="0"/>
              <a:t> </a:t>
            </a:r>
            <a:r>
              <a:rPr lang="en-US" sz="1600" dirty="0" err="1"/>
              <a:t>saib</a:t>
            </a:r>
            <a:r>
              <a:rPr lang="en-US" sz="1600" dirty="0"/>
              <a:t> </a:t>
            </a:r>
            <a:r>
              <a:rPr lang="en-US" sz="1600" dirty="0" err="1"/>
              <a:t>xyuas</a:t>
            </a:r>
            <a:r>
              <a:rPr lang="en-US" sz="1600" dirty="0"/>
              <a:t> (Tele-Med)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F4097-9895-4416-19CE-BE7B2DA21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6A82-7052-4F19-AA33-DE09AC459DC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2466AE-FB7E-17A0-4A88-DE48C747727F}"/>
              </a:ext>
            </a:extLst>
          </p:cNvPr>
          <p:cNvSpPr/>
          <p:nvPr/>
        </p:nvSpPr>
        <p:spPr>
          <a:xfrm>
            <a:off x="10117124" y="5620629"/>
            <a:ext cx="1455749" cy="805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04ED62B7-1EC0-5223-E412-D25FBB825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05" y="5482556"/>
            <a:ext cx="870467" cy="10675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AA537E-BC5A-CB0E-D421-FA52166ED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7243" y="292277"/>
            <a:ext cx="926751" cy="914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23704A-4C54-62D7-38C3-2586D3257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301" y="1978170"/>
            <a:ext cx="743055" cy="64779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ED66085-5119-6389-FFC8-44E6C8D49B1F}"/>
              </a:ext>
            </a:extLst>
          </p:cNvPr>
          <p:cNvSpPr txBox="1">
            <a:spLocks/>
          </p:cNvSpPr>
          <p:nvPr/>
        </p:nvSpPr>
        <p:spPr>
          <a:xfrm>
            <a:off x="2704330" y="5376553"/>
            <a:ext cx="6733823" cy="7661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1313" indent="-34131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 b="0" u="non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804863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tabLst>
                <a:tab pos="804863" algn="l"/>
              </a:tabLst>
              <a:defRPr sz="2000" b="0" u="non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1738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 b="0" u="non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51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b="0" u="non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16138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b="0" u="non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Mus </a:t>
            </a:r>
            <a:r>
              <a:rPr lang="en-US" sz="1600" dirty="0" err="1"/>
              <a:t>saib</a:t>
            </a:r>
            <a:r>
              <a:rPr lang="en-US" sz="1600" dirty="0"/>
              <a:t> </a:t>
            </a:r>
            <a:r>
              <a:rPr lang="en-US" sz="1600" dirty="0" err="1"/>
              <a:t>tus</a:t>
            </a:r>
            <a:r>
              <a:rPr lang="en-US" sz="1600" dirty="0"/>
              <a:t> network directory </a:t>
            </a:r>
            <a:r>
              <a:rPr lang="en-US" sz="1600" dirty="0" err="1"/>
              <a:t>tus</a:t>
            </a:r>
            <a:r>
              <a:rPr lang="en-US" sz="1600" dirty="0"/>
              <a:t> </a:t>
            </a:r>
            <a:r>
              <a:rPr lang="en-US" sz="1600" dirty="0" err="1"/>
              <a:t>vev</a:t>
            </a:r>
            <a:r>
              <a:rPr lang="en-US" sz="1600" dirty="0"/>
              <a:t> </a:t>
            </a:r>
            <a:r>
              <a:rPr lang="en-US" sz="1600" dirty="0" err="1"/>
              <a:t>xaib</a:t>
            </a:r>
            <a:r>
              <a:rPr lang="en-US" sz="1600" dirty="0"/>
              <a:t> </a:t>
            </a:r>
            <a:r>
              <a:rPr lang="en-US" sz="1600" dirty="0" err="1"/>
              <a:t>ntawm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accent4"/>
                </a:solidFill>
              </a:rPr>
              <a:t>mastersgalleryfoods.centivo.com </a:t>
            </a:r>
            <a:r>
              <a:rPr lang="en-US" sz="1600" dirty="0" err="1"/>
              <a:t>txhawm</a:t>
            </a:r>
            <a:r>
              <a:rPr lang="en-US" sz="1600" dirty="0"/>
              <a:t> </a:t>
            </a:r>
            <a:r>
              <a:rPr lang="en-US" sz="1600" dirty="0" err="1"/>
              <a:t>rau</a:t>
            </a:r>
            <a:r>
              <a:rPr lang="en-US" sz="1600" dirty="0"/>
              <a:t> </a:t>
            </a:r>
            <a:r>
              <a:rPr lang="en-US" sz="1600" dirty="0" err="1"/>
              <a:t>nrhiav</a:t>
            </a:r>
            <a:r>
              <a:rPr lang="en-US" sz="1600" dirty="0"/>
              <a:t> </a:t>
            </a:r>
            <a:r>
              <a:rPr lang="en-US" sz="1600" dirty="0" err="1"/>
              <a:t>cov</a:t>
            </a:r>
            <a:r>
              <a:rPr lang="en-US" sz="1600" dirty="0"/>
              <a:t> </a:t>
            </a:r>
            <a:r>
              <a:rPr lang="en-US" sz="1600" dirty="0" err="1"/>
              <a:t>kws</a:t>
            </a:r>
            <a:r>
              <a:rPr lang="en-US" sz="1600" dirty="0"/>
              <a:t> </a:t>
            </a:r>
            <a:r>
              <a:rPr lang="en-US" sz="1600" dirty="0" err="1"/>
              <a:t>kho</a:t>
            </a:r>
            <a:r>
              <a:rPr lang="en-US" sz="1600" dirty="0"/>
              <a:t> mob los sis </a:t>
            </a:r>
            <a:r>
              <a:rPr lang="en-US" sz="1600" dirty="0" err="1"/>
              <a:t>kev</a:t>
            </a:r>
            <a:r>
              <a:rPr lang="en-US" sz="1600" dirty="0"/>
              <a:t> </a:t>
            </a:r>
            <a:r>
              <a:rPr lang="en-US" sz="1600" dirty="0" err="1"/>
              <a:t>xaiv</a:t>
            </a:r>
            <a:r>
              <a:rPr lang="en-US" sz="1600" dirty="0"/>
              <a:t> </a:t>
            </a:r>
            <a:r>
              <a:rPr lang="en-US" sz="1600" dirty="0" err="1"/>
              <a:t>hom</a:t>
            </a:r>
            <a:r>
              <a:rPr lang="en-US" sz="1600" dirty="0"/>
              <a:t> chaw, </a:t>
            </a:r>
            <a:r>
              <a:rPr lang="en-US" sz="1600" dirty="0" err="1"/>
              <a:t>npe</a:t>
            </a:r>
            <a:r>
              <a:rPr lang="en-US" sz="1600" dirty="0"/>
              <a:t> los sis zip code</a:t>
            </a:r>
          </a:p>
        </p:txBody>
      </p:sp>
    </p:spTree>
    <p:extLst>
      <p:ext uri="{BB962C8B-B14F-4D97-AF65-F5344CB8AC3E}">
        <p14:creationId xmlns:p14="http://schemas.microsoft.com/office/powerpoint/2010/main" val="1791163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6190C-6EAA-43FB-A784-F97ECEDC9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85" y="486108"/>
            <a:ext cx="11003268" cy="720618"/>
          </a:xfrm>
        </p:spPr>
        <p:txBody>
          <a:bodyPr/>
          <a:lstStyle/>
          <a:p>
            <a:r>
              <a:rPr lang="en-US" sz="2800" dirty="0"/>
              <a:t>Kev sib </a:t>
            </a:r>
            <a:r>
              <a:rPr lang="en-US" sz="2800" dirty="0" err="1"/>
              <a:t>piv</a:t>
            </a:r>
            <a:r>
              <a:rPr lang="en-US" sz="2800" dirty="0"/>
              <a:t> </a:t>
            </a:r>
            <a:r>
              <a:rPr lang="en-US" sz="2800" dirty="0" err="1"/>
              <a:t>ntawm</a:t>
            </a:r>
            <a:r>
              <a:rPr lang="en-US" sz="2800" dirty="0"/>
              <a:t> </a:t>
            </a:r>
            <a:r>
              <a:rPr lang="en-US" sz="2800" dirty="0" err="1"/>
              <a:t>kev</a:t>
            </a:r>
            <a:r>
              <a:rPr lang="en-US" sz="2800" dirty="0"/>
              <a:t> </a:t>
            </a:r>
            <a:r>
              <a:rPr lang="en-US" sz="2800" dirty="0" err="1"/>
              <a:t>npaj</a:t>
            </a:r>
            <a:r>
              <a:rPr lang="en-US" sz="2800" dirty="0"/>
              <a:t> </a:t>
            </a:r>
            <a:r>
              <a:rPr lang="en-US" sz="2800" dirty="0" err="1"/>
              <a:t>kev</a:t>
            </a:r>
            <a:r>
              <a:rPr lang="en-US" sz="2800" dirty="0"/>
              <a:t> </a:t>
            </a:r>
            <a:r>
              <a:rPr lang="en-US" sz="2800" dirty="0" err="1"/>
              <a:t>kev</a:t>
            </a:r>
            <a:r>
              <a:rPr lang="en-US" sz="2800" dirty="0"/>
              <a:t> </a:t>
            </a:r>
            <a:r>
              <a:rPr lang="en-US" sz="2800" dirty="0" err="1"/>
              <a:t>kho</a:t>
            </a:r>
            <a:r>
              <a:rPr lang="en-US" sz="2800" dirty="0"/>
              <a:t> mob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114931-0E67-4963-8C44-6E3E0F8AF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6A82-7052-4F19-AA33-DE09AC459DC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C11C2C-000B-68DD-7C56-3B5D718A2E93}"/>
              </a:ext>
            </a:extLst>
          </p:cNvPr>
          <p:cNvSpPr txBox="1"/>
          <p:nvPr/>
        </p:nvSpPr>
        <p:spPr>
          <a:xfrm>
            <a:off x="4044615" y="6222170"/>
            <a:ext cx="5126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dirty="0" err="1">
                <a:latin typeface="ProximaNovaACond-Bold"/>
              </a:rPr>
              <a:t>Feem</a:t>
            </a:r>
            <a:r>
              <a:rPr lang="en-US" sz="600" dirty="0">
                <a:latin typeface="ProximaNovaACond-Bold"/>
              </a:rPr>
              <a:t> </a:t>
            </a:r>
            <a:r>
              <a:rPr lang="en-US" sz="600" dirty="0" err="1">
                <a:latin typeface="ProximaNovaACond-Bold"/>
              </a:rPr>
              <a:t>puas</a:t>
            </a:r>
            <a:r>
              <a:rPr lang="en-US" sz="600" dirty="0">
                <a:latin typeface="ProximaNovaACond-Bold"/>
              </a:rPr>
              <a:t> </a:t>
            </a:r>
            <a:r>
              <a:rPr lang="en-US" sz="600" dirty="0" err="1">
                <a:latin typeface="ProximaNovaACond-Bold"/>
              </a:rPr>
              <a:t>ntawm</a:t>
            </a:r>
            <a:r>
              <a:rPr lang="en-US" sz="600" dirty="0">
                <a:latin typeface="ProximaNovaACond-Bold"/>
              </a:rPr>
              <a:t> </a:t>
            </a:r>
            <a:r>
              <a:rPr lang="en-US" sz="600" dirty="0" err="1">
                <a:latin typeface="ProximaNovaACond-Bold"/>
              </a:rPr>
              <a:t>kev</a:t>
            </a:r>
            <a:r>
              <a:rPr lang="en-US" sz="600" dirty="0">
                <a:latin typeface="ProximaNovaACond-Bold"/>
              </a:rPr>
              <a:t> </a:t>
            </a:r>
            <a:r>
              <a:rPr lang="en-US" sz="600" dirty="0" err="1">
                <a:latin typeface="ProximaNovaACond-Bold"/>
              </a:rPr>
              <a:t>tiv</a:t>
            </a:r>
            <a:r>
              <a:rPr lang="en-US" sz="600" dirty="0">
                <a:latin typeface="ProximaNovaACond-Bold"/>
              </a:rPr>
              <a:t> </a:t>
            </a:r>
            <a:r>
              <a:rPr lang="en-US" sz="600" dirty="0" err="1">
                <a:latin typeface="ProximaNovaACond-Bold"/>
              </a:rPr>
              <a:t>thaiv</a:t>
            </a:r>
            <a:r>
              <a:rPr lang="en-US" sz="600" i="0" u="none" strike="noStrike" baseline="0" dirty="0">
                <a:latin typeface="ProximaNovaACond-Bold"/>
              </a:rPr>
              <a:t> ​​</a:t>
            </a:r>
            <a:r>
              <a:rPr lang="en-US" sz="600" i="0" u="none" strike="noStrike" baseline="0" dirty="0" err="1">
                <a:latin typeface="ProximaNovaACond-Bold"/>
              </a:rPr>
              <a:t>thiab</a:t>
            </a:r>
            <a:r>
              <a:rPr lang="en-US" sz="600" i="0" u="none" strike="noStrike" baseline="0" dirty="0">
                <a:latin typeface="ProximaNovaACond-Bold"/>
              </a:rPr>
              <a:t> </a:t>
            </a:r>
            <a:r>
              <a:rPr lang="en-US" sz="600" i="0" u="none" strike="noStrike" baseline="0" dirty="0" err="1">
                <a:latin typeface="ProximaNovaACond-Bold"/>
              </a:rPr>
              <a:t>cov</a:t>
            </a:r>
            <a:r>
              <a:rPr lang="en-US" sz="600" i="0" u="none" strike="noStrike" baseline="0" dirty="0">
                <a:latin typeface="ProximaNovaACond-Bold"/>
              </a:rPr>
              <a:t> </a:t>
            </a:r>
            <a:r>
              <a:rPr lang="en-US" sz="600" i="0" u="none" strike="noStrike" baseline="0" dirty="0" err="1">
                <a:latin typeface="ProximaNovaACond-Bold"/>
              </a:rPr>
              <a:t>nyiaj</a:t>
            </a:r>
            <a:r>
              <a:rPr lang="en-US" sz="600" i="0" u="none" strike="noStrike" baseline="0" dirty="0">
                <a:latin typeface="ProximaNovaACond-Bold"/>
              </a:rPr>
              <a:t> them </a:t>
            </a:r>
            <a:r>
              <a:rPr lang="en-US" sz="600" i="0" u="none" strike="noStrike" baseline="0" dirty="0" err="1">
                <a:latin typeface="ProximaNovaACond-Bold"/>
              </a:rPr>
              <a:t>ua</a:t>
            </a:r>
            <a:r>
              <a:rPr lang="en-US" sz="600" i="0" u="none" strike="noStrike" baseline="0" dirty="0">
                <a:latin typeface="ProximaNovaACond-Bold"/>
              </a:rPr>
              <a:t> </a:t>
            </a:r>
            <a:r>
              <a:rPr lang="en-US" sz="600" i="0" u="none" strike="noStrike" baseline="0" dirty="0" err="1">
                <a:latin typeface="ProximaNovaACond-Bold"/>
              </a:rPr>
              <a:t>ke</a:t>
            </a:r>
            <a:r>
              <a:rPr lang="en-US" sz="600" i="0" u="none" strike="noStrike" baseline="0" dirty="0">
                <a:latin typeface="ProximaNovaACond-Bold"/>
              </a:rPr>
              <a:t> tau </a:t>
            </a:r>
            <a:r>
              <a:rPr lang="en-US" sz="600" i="0" u="none" strike="noStrike" baseline="0" dirty="0" err="1">
                <a:latin typeface="ProximaNovaACond-Bold"/>
              </a:rPr>
              <a:t>qhia</a:t>
            </a:r>
            <a:r>
              <a:rPr lang="en-US" sz="600" i="0" u="none" strike="noStrike" baseline="0" dirty="0">
                <a:latin typeface="ProximaNovaACond-Bold"/>
              </a:rPr>
              <a:t> </a:t>
            </a:r>
            <a:r>
              <a:rPr lang="en-US" sz="600" i="0" u="none" strike="noStrike" baseline="0" dirty="0" err="1">
                <a:latin typeface="ProximaNovaACond-Bold"/>
              </a:rPr>
              <a:t>hauv</a:t>
            </a:r>
            <a:r>
              <a:rPr lang="en-US" sz="600" i="0" u="none" strike="noStrike" baseline="0" dirty="0">
                <a:latin typeface="ProximaNovaACond-Bold"/>
              </a:rPr>
              <a:t> </a:t>
            </a:r>
            <a:r>
              <a:rPr lang="en-US" sz="600" i="0" u="none" strike="noStrike" baseline="0" dirty="0" err="1">
                <a:latin typeface="ProximaNovaACond-Bold"/>
              </a:rPr>
              <a:t>daim</a:t>
            </a:r>
            <a:r>
              <a:rPr lang="en-US" sz="600" i="0" u="none" strike="noStrike" baseline="0" dirty="0">
                <a:latin typeface="ProximaNovaACond-Bold"/>
              </a:rPr>
              <a:t> </a:t>
            </a:r>
            <a:r>
              <a:rPr lang="en-US" sz="600" i="0" u="none" strike="noStrike" baseline="0" dirty="0" err="1">
                <a:latin typeface="ProximaNovaACond-Bold"/>
              </a:rPr>
              <a:t>ntawv</a:t>
            </a:r>
            <a:r>
              <a:rPr lang="en-US" sz="600" i="0" u="none" strike="noStrike" baseline="0" dirty="0">
                <a:latin typeface="ProximaNovaACond-Bold"/>
              </a:rPr>
              <a:t> </a:t>
            </a:r>
            <a:r>
              <a:rPr lang="en-US" sz="600" i="0" u="none" strike="noStrike" baseline="0" dirty="0" err="1">
                <a:latin typeface="ProximaNovaACond-Bold"/>
              </a:rPr>
              <a:t>qhia</a:t>
            </a:r>
            <a:r>
              <a:rPr lang="en-US" sz="600" i="0" u="none" strike="noStrike" baseline="0" dirty="0">
                <a:latin typeface="ProximaNovaACond-Bold"/>
              </a:rPr>
              <a:t> </a:t>
            </a:r>
            <a:r>
              <a:rPr lang="en-US" sz="600" i="0" u="none" strike="noStrike" baseline="0" dirty="0" err="1">
                <a:latin typeface="ProximaNovaACond-Bold"/>
              </a:rPr>
              <a:t>saum</a:t>
            </a:r>
            <a:r>
              <a:rPr lang="en-US" sz="600" i="0" u="none" strike="noStrike" baseline="0" dirty="0">
                <a:latin typeface="ProximaNovaACond-Bold"/>
              </a:rPr>
              <a:t> </a:t>
            </a:r>
            <a:r>
              <a:rPr lang="en-US" sz="600" i="0" u="none" strike="noStrike" baseline="0" dirty="0" err="1">
                <a:latin typeface="ProximaNovaACond-Bold"/>
              </a:rPr>
              <a:t>toj</a:t>
            </a:r>
            <a:r>
              <a:rPr lang="en-US" sz="600" i="0" u="none" strike="noStrike" baseline="0" dirty="0">
                <a:latin typeface="ProximaNovaACond-Bold"/>
              </a:rPr>
              <a:t> no </a:t>
            </a:r>
            <a:r>
              <a:rPr lang="en-US" sz="600" i="0" u="none" strike="noStrike" baseline="0" dirty="0" err="1">
                <a:latin typeface="ProximaNovaACond-Bold"/>
              </a:rPr>
              <a:t>sawv</a:t>
            </a:r>
            <a:r>
              <a:rPr lang="en-US" sz="600" i="0" u="none" strike="noStrike" baseline="0" dirty="0">
                <a:latin typeface="ProximaNovaACond-Bold"/>
              </a:rPr>
              <a:t> </a:t>
            </a:r>
            <a:r>
              <a:rPr lang="en-US" sz="600" i="0" u="none" strike="noStrike" baseline="0" dirty="0" err="1">
                <a:latin typeface="ProximaNovaACond-Bold"/>
              </a:rPr>
              <a:t>cev</a:t>
            </a:r>
            <a:r>
              <a:rPr lang="en-US" sz="600" i="0" u="none" strike="noStrike" baseline="0" dirty="0">
                <a:latin typeface="ProximaNovaACond-Bold"/>
              </a:rPr>
              <a:t> </a:t>
            </a:r>
            <a:r>
              <a:rPr lang="en-US" sz="600" i="0" u="none" strike="noStrike" baseline="0" dirty="0" err="1">
                <a:latin typeface="ProximaNovaACond-Bold"/>
              </a:rPr>
              <a:t>rau</a:t>
            </a:r>
            <a:r>
              <a:rPr lang="en-US" sz="600" i="0" u="none" strike="noStrike" baseline="0" dirty="0">
                <a:latin typeface="ProximaNovaACond-Bold"/>
              </a:rPr>
              <a:t> </a:t>
            </a:r>
            <a:r>
              <a:rPr lang="en-US" sz="600" i="0" u="none" strike="noStrike" baseline="0" dirty="0" err="1">
                <a:latin typeface="ProximaNovaACond-Bold"/>
              </a:rPr>
              <a:t>tus</a:t>
            </a:r>
            <a:r>
              <a:rPr lang="en-US" sz="600" i="0" u="none" strike="noStrike" baseline="0" dirty="0">
                <a:latin typeface="ProximaNovaACond-Bold"/>
              </a:rPr>
              <a:t> </a:t>
            </a:r>
            <a:r>
              <a:rPr lang="en-US" sz="600" i="0" u="none" strike="noStrike" baseline="0" dirty="0" err="1">
                <a:latin typeface="ProximaNovaACond-Bold"/>
              </a:rPr>
              <a:t>tswv</a:t>
            </a:r>
            <a:r>
              <a:rPr lang="en-US" sz="600" i="0" u="none" strike="noStrike" baseline="0" dirty="0">
                <a:latin typeface="ProximaNovaACond-Bold"/>
              </a:rPr>
              <a:t> </a:t>
            </a:r>
            <a:r>
              <a:rPr lang="en-US" sz="600" i="0" u="none" strike="noStrike" baseline="0" dirty="0" err="1">
                <a:latin typeface="ProximaNovaACond-Bold"/>
              </a:rPr>
              <a:t>cuab</a:t>
            </a:r>
            <a:r>
              <a:rPr lang="en-US" sz="600" i="0" u="none" strike="noStrike" baseline="0" dirty="0">
                <a:latin typeface="ProximaNovaACond-Bold"/>
              </a:rPr>
              <a:t> </a:t>
            </a:r>
            <a:r>
              <a:rPr lang="en-US" sz="600" i="0" u="none" strike="noStrike" baseline="0" dirty="0" err="1">
                <a:latin typeface="ProximaNovaACond-Bold"/>
              </a:rPr>
              <a:t>yuav</a:t>
            </a:r>
            <a:r>
              <a:rPr lang="en-US" sz="600" i="0" u="none" strike="noStrike" baseline="0" dirty="0">
                <a:latin typeface="ProximaNovaACond-Bold"/>
              </a:rPr>
              <a:t> </a:t>
            </a:r>
            <a:r>
              <a:rPr lang="en-US" sz="600" i="0" u="none" strike="noStrike" baseline="0" dirty="0" err="1">
                <a:latin typeface="ProximaNovaACond-Bold"/>
              </a:rPr>
              <a:t>tsum</a:t>
            </a:r>
            <a:r>
              <a:rPr lang="en-US" sz="600" i="0" u="none" strike="noStrike" baseline="0" dirty="0">
                <a:latin typeface="ProximaNovaACond-Bold"/>
              </a:rPr>
              <a:t> them.</a:t>
            </a:r>
          </a:p>
          <a:p>
            <a:pPr algn="l"/>
            <a:r>
              <a:rPr lang="en-US" sz="600" i="0" u="none" strike="noStrike" baseline="0" dirty="0">
                <a:latin typeface="ProximaNovaACond-Bold"/>
              </a:rPr>
              <a:t>* </a:t>
            </a:r>
            <a:r>
              <a:rPr lang="en-US" sz="600" i="0" u="none" strike="noStrike" baseline="0" dirty="0" err="1">
                <a:latin typeface="ProximaNovaACond-Bold"/>
              </a:rPr>
              <a:t>Cov</a:t>
            </a:r>
            <a:r>
              <a:rPr lang="en-US" sz="600" i="0" u="none" strike="noStrike" baseline="0" dirty="0">
                <a:latin typeface="ProximaNovaACond-Bold"/>
              </a:rPr>
              <a:t> </a:t>
            </a:r>
            <a:r>
              <a:rPr lang="en-US" sz="600" i="0" u="none" strike="noStrike" baseline="0" dirty="0" err="1">
                <a:latin typeface="ProximaNovaACond-Bold"/>
              </a:rPr>
              <a:t>txiaj</a:t>
            </a:r>
            <a:r>
              <a:rPr lang="en-US" sz="600" i="0" u="none" strike="noStrike" baseline="0" dirty="0">
                <a:latin typeface="ProximaNovaACond-Bold"/>
              </a:rPr>
              <a:t> </a:t>
            </a:r>
            <a:r>
              <a:rPr lang="en-US" sz="600" i="0" u="none" strike="noStrike" baseline="0" dirty="0" err="1">
                <a:latin typeface="ProximaNovaACond-Bold"/>
              </a:rPr>
              <a:t>ntsig</a:t>
            </a:r>
            <a:r>
              <a:rPr lang="en-US" sz="600" i="0" u="none" strike="noStrike" baseline="0" dirty="0">
                <a:latin typeface="ProximaNovaACond-Bold"/>
              </a:rPr>
              <a:t> </a:t>
            </a:r>
            <a:r>
              <a:rPr lang="en-US" sz="600" i="0" u="none" strike="noStrike" baseline="0" dirty="0" err="1">
                <a:latin typeface="ProximaNovaACond-Bold"/>
              </a:rPr>
              <a:t>nrog</a:t>
            </a:r>
            <a:r>
              <a:rPr lang="en-US" sz="600" i="0" u="none" strike="noStrike" baseline="0" dirty="0">
                <a:latin typeface="ProximaNovaACond-Bold"/>
              </a:rPr>
              <a:t> </a:t>
            </a:r>
            <a:r>
              <a:rPr lang="en-US" sz="600" i="0" u="none" strike="noStrike" baseline="0" dirty="0" err="1">
                <a:latin typeface="ProximaNovaACond-Bold"/>
              </a:rPr>
              <a:t>lub</a:t>
            </a:r>
            <a:r>
              <a:rPr lang="en-US" sz="600" i="0" u="none" strike="noStrike" baseline="0" dirty="0">
                <a:latin typeface="ProximaNovaACond-Bold"/>
              </a:rPr>
              <a:t> </a:t>
            </a:r>
            <a:r>
              <a:rPr lang="en-US" sz="600" i="0" u="none" strike="noStrike" baseline="0" dirty="0" err="1">
                <a:latin typeface="ProximaNovaACond-Bold"/>
              </a:rPr>
              <a:t>hnub</a:t>
            </a:r>
            <a:r>
              <a:rPr lang="en-US" sz="600" i="0" u="none" strike="noStrike" baseline="0" dirty="0">
                <a:latin typeface="ProximaNovaACond-Bold"/>
              </a:rPr>
              <a:t> </a:t>
            </a:r>
            <a:r>
              <a:rPr lang="en-US" sz="600" i="0" u="none" strike="noStrike" baseline="0" dirty="0" err="1">
                <a:latin typeface="ProximaNovaACond-Bold"/>
              </a:rPr>
              <a:t>qub</a:t>
            </a:r>
            <a:r>
              <a:rPr lang="en-US" sz="600" i="0" u="none" strike="noStrike" baseline="0" dirty="0">
                <a:latin typeface="ProximaNovaACond-Bold"/>
              </a:rPr>
              <a:t> ( * ) </a:t>
            </a:r>
            <a:r>
              <a:rPr lang="en-US" sz="600" i="0" u="none" strike="noStrike" baseline="0" dirty="0" err="1">
                <a:latin typeface="ProximaNovaACond-Bold"/>
              </a:rPr>
              <a:t>xav</a:t>
            </a:r>
            <a:r>
              <a:rPr lang="en-US" sz="600" i="0" u="none" strike="noStrike" baseline="0" dirty="0">
                <a:latin typeface="ProximaNovaACond-Bold"/>
              </a:rPr>
              <a:t> </a:t>
            </a:r>
            <a:r>
              <a:rPr lang="en-US" sz="600" i="0" u="none" strike="noStrike" baseline="0" dirty="0" err="1">
                <a:latin typeface="ProximaNovaACond-Bold"/>
              </a:rPr>
              <a:t>kom</a:t>
            </a:r>
            <a:r>
              <a:rPr lang="en-US" sz="600" i="0" u="none" strike="noStrike" baseline="0" dirty="0">
                <a:latin typeface="ProximaNovaACond-Bold"/>
              </a:rPr>
              <a:t> </a:t>
            </a:r>
            <a:r>
              <a:rPr lang="en-US" sz="600" i="0" u="none" strike="noStrike" baseline="0" dirty="0" err="1">
                <a:latin typeface="ProximaNovaACond-Bold"/>
              </a:rPr>
              <a:t>cov</a:t>
            </a:r>
            <a:r>
              <a:rPr lang="en-US" sz="600" i="0" u="none" strike="noStrike" baseline="0" dirty="0">
                <a:latin typeface="ProximaNovaACond-Bold"/>
              </a:rPr>
              <a:t> </a:t>
            </a:r>
            <a:r>
              <a:rPr lang="en-US" sz="600" i="0" u="none" strike="noStrike" baseline="0" dirty="0" err="1">
                <a:latin typeface="ProximaNovaACond-Bold"/>
              </a:rPr>
              <a:t>nyiaj</a:t>
            </a:r>
            <a:r>
              <a:rPr lang="en-US" sz="600" i="0" u="none" strike="noStrike" baseline="0" dirty="0">
                <a:latin typeface="ProximaNovaACond-Bold"/>
              </a:rPr>
              <a:t> </a:t>
            </a:r>
            <a:r>
              <a:rPr lang="en-US" sz="600" i="0" u="none" strike="noStrike" baseline="0" dirty="0" err="1">
                <a:latin typeface="ProximaNovaACond-Bold"/>
              </a:rPr>
              <a:t>txiav</a:t>
            </a:r>
            <a:r>
              <a:rPr lang="en-US" sz="600" i="0" u="none" strike="noStrike" baseline="0" dirty="0">
                <a:latin typeface="ProximaNovaACond-Bold"/>
              </a:rPr>
              <a:t> </a:t>
            </a:r>
            <a:r>
              <a:rPr lang="en-US" sz="600" i="0" u="none" strike="noStrike" baseline="0" dirty="0" err="1">
                <a:latin typeface="ProximaNovaACond-Bold"/>
              </a:rPr>
              <a:t>tawm</a:t>
            </a:r>
            <a:r>
              <a:rPr lang="en-US" sz="600" i="0" u="none" strike="noStrike" baseline="0" dirty="0">
                <a:latin typeface="ProximaNovaACond-Bold"/>
              </a:rPr>
              <a:t> </a:t>
            </a:r>
            <a:r>
              <a:rPr lang="en-US" sz="600" i="0" u="none" strike="noStrike" baseline="0" dirty="0" err="1">
                <a:latin typeface="ProximaNovaACond-Bold"/>
              </a:rPr>
              <a:t>ua</a:t>
            </a:r>
            <a:r>
              <a:rPr lang="en-US" sz="600" i="0" u="none" strike="noStrike" baseline="0" dirty="0">
                <a:latin typeface="ProximaNovaACond-Bold"/>
              </a:rPr>
              <a:t> </a:t>
            </a:r>
            <a:r>
              <a:rPr lang="en-US" sz="600" i="0" u="none" strike="noStrike" baseline="0" dirty="0" err="1">
                <a:latin typeface="ProximaNovaACond-Bold"/>
              </a:rPr>
              <a:t>ntej</a:t>
            </a:r>
            <a:r>
              <a:rPr lang="en-US" sz="600" i="0" u="none" strike="noStrike" baseline="0" dirty="0">
                <a:latin typeface="ProximaNovaACond-Bold"/>
              </a:rPr>
              <a:t> </a:t>
            </a:r>
            <a:r>
              <a:rPr lang="en-US" sz="600" i="0" u="none" strike="noStrike" baseline="0" dirty="0" err="1">
                <a:latin typeface="ProximaNovaACond-Bold"/>
              </a:rPr>
              <a:t>qhov</a:t>
            </a:r>
            <a:r>
              <a:rPr lang="en-US" sz="600" i="0" u="none" strike="noStrike" baseline="0" dirty="0">
                <a:latin typeface="ProximaNovaACond-Bold"/>
              </a:rPr>
              <a:t> </a:t>
            </a:r>
            <a:r>
              <a:rPr lang="en-US" sz="600" i="0" u="none" strike="noStrike" baseline="0" dirty="0" err="1">
                <a:latin typeface="ProximaNovaACond-Bold"/>
              </a:rPr>
              <a:t>phiaj</a:t>
            </a:r>
            <a:r>
              <a:rPr lang="en-US" sz="600" i="0" u="none" strike="noStrike" baseline="0" dirty="0">
                <a:latin typeface="ProximaNovaACond-Bold"/>
              </a:rPr>
              <a:t> </a:t>
            </a:r>
            <a:r>
              <a:rPr lang="en-US" sz="600" i="0" u="none" strike="noStrike" baseline="0" dirty="0" err="1">
                <a:latin typeface="ProximaNovaACond-Bold"/>
              </a:rPr>
              <a:t>xwm</a:t>
            </a:r>
            <a:r>
              <a:rPr lang="en-US" sz="600" i="0" u="none" strike="noStrike" baseline="0" dirty="0">
                <a:latin typeface="ProximaNovaACond-Bold"/>
              </a:rPr>
              <a:t> </a:t>
            </a:r>
            <a:r>
              <a:rPr lang="en-US" sz="600" i="0" u="none" strike="noStrike" baseline="0" dirty="0" err="1">
                <a:latin typeface="ProximaNovaACond-Bold"/>
              </a:rPr>
              <a:t>pib</a:t>
            </a:r>
            <a:r>
              <a:rPr lang="en-US" sz="600" i="0" u="none" strike="noStrike" baseline="0" dirty="0">
                <a:latin typeface="ProximaNovaACond-Bold"/>
              </a:rPr>
              <a:t>.</a:t>
            </a:r>
            <a:endParaRPr lang="en-US" sz="6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630CCD2-F19A-E6EA-11F6-12A98659F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269678"/>
              </p:ext>
            </p:extLst>
          </p:nvPr>
        </p:nvGraphicFramePr>
        <p:xfrm>
          <a:off x="2616172" y="1352974"/>
          <a:ext cx="6959655" cy="486919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08451">
                  <a:extLst>
                    <a:ext uri="{9D8B030D-6E8A-4147-A177-3AD203B41FA5}">
                      <a16:colId xmlns:a16="http://schemas.microsoft.com/office/drawing/2014/main" val="561264643"/>
                    </a:ext>
                  </a:extLst>
                </a:gridCol>
                <a:gridCol w="1262801">
                  <a:extLst>
                    <a:ext uri="{9D8B030D-6E8A-4147-A177-3AD203B41FA5}">
                      <a16:colId xmlns:a16="http://schemas.microsoft.com/office/drawing/2014/main" val="1460650793"/>
                    </a:ext>
                  </a:extLst>
                </a:gridCol>
                <a:gridCol w="1262801">
                  <a:extLst>
                    <a:ext uri="{9D8B030D-6E8A-4147-A177-3AD203B41FA5}">
                      <a16:colId xmlns:a16="http://schemas.microsoft.com/office/drawing/2014/main" val="1468118242"/>
                    </a:ext>
                  </a:extLst>
                </a:gridCol>
                <a:gridCol w="1262801">
                  <a:extLst>
                    <a:ext uri="{9D8B030D-6E8A-4147-A177-3AD203B41FA5}">
                      <a16:colId xmlns:a16="http://schemas.microsoft.com/office/drawing/2014/main" val="2486796937"/>
                    </a:ext>
                  </a:extLst>
                </a:gridCol>
                <a:gridCol w="1262801">
                  <a:extLst>
                    <a:ext uri="{9D8B030D-6E8A-4147-A177-3AD203B41FA5}">
                      <a16:colId xmlns:a16="http://schemas.microsoft.com/office/drawing/2014/main" val="3607109012"/>
                    </a:ext>
                  </a:extLst>
                </a:gridCol>
              </a:tblGrid>
              <a:tr h="359818"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000" b="1" i="0" u="none" strike="noStrike" cap="none" baseline="0" dirty="0" err="1">
                          <a:solidFill>
                            <a:schemeClr val="bg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Cov</a:t>
                      </a:r>
                      <a:r>
                        <a:rPr lang="en-US" sz="1000" b="1" i="0" u="none" strike="noStrike" cap="none" baseline="0" dirty="0">
                          <a:solidFill>
                            <a:schemeClr val="bg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000" b="1" i="0" u="none" strike="noStrike" cap="none" baseline="0" dirty="0" err="1">
                          <a:solidFill>
                            <a:schemeClr val="bg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txiaj</a:t>
                      </a:r>
                      <a:r>
                        <a:rPr lang="en-US" sz="1000" b="1" i="0" u="none" strike="noStrike" cap="none" baseline="0" dirty="0">
                          <a:solidFill>
                            <a:schemeClr val="bg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000" b="1" i="0" u="none" strike="noStrike" cap="none" baseline="0" dirty="0" err="1">
                          <a:solidFill>
                            <a:schemeClr val="bg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ntsig</a:t>
                      </a:r>
                      <a:r>
                        <a:rPr lang="en-US" sz="1000" b="1" i="0" u="none" strike="noStrike" cap="none" baseline="0" dirty="0">
                          <a:solidFill>
                            <a:schemeClr val="bg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000" b="1" i="0" u="none" strike="noStrike" cap="none" baseline="0" dirty="0" err="1">
                          <a:solidFill>
                            <a:schemeClr val="bg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ntawm</a:t>
                      </a:r>
                      <a:r>
                        <a:rPr lang="en-US" sz="1000" b="1" i="0" u="none" strike="noStrike" cap="none" baseline="0" dirty="0">
                          <a:solidFill>
                            <a:schemeClr val="bg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000" b="1" i="0" u="none" strike="noStrike" cap="none" baseline="0" dirty="0" err="1">
                          <a:solidFill>
                            <a:schemeClr val="bg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kev</a:t>
                      </a:r>
                      <a:r>
                        <a:rPr lang="en-US" sz="1000" b="1" i="0" u="none" strike="noStrike" cap="none" baseline="0" dirty="0">
                          <a:solidFill>
                            <a:schemeClr val="bg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000" b="1" i="0" u="none" strike="noStrike" cap="none" baseline="0" dirty="0" err="1">
                          <a:solidFill>
                            <a:schemeClr val="bg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kho</a:t>
                      </a:r>
                      <a:r>
                        <a:rPr lang="en-US" sz="1000" b="1" i="0" u="none" strike="noStrike" cap="none" baseline="0" dirty="0">
                          <a:solidFill>
                            <a:schemeClr val="bg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mob</a:t>
                      </a:r>
                    </a:p>
                  </a:txBody>
                  <a:tcPr marL="64669" marR="64669" marT="34294" marB="3429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0" lang="en-US" sz="105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sym typeface="Arial"/>
                          <a:rtl val="0"/>
                        </a:rPr>
                        <a:t>Centivo</a:t>
                      </a:r>
                      <a:endParaRPr lang="en-US" sz="105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pPr algn="ctr"/>
                      <a:r>
                        <a:rPr lang="en-US" sz="1050" b="1" dirty="0" err="1">
                          <a:solidFill>
                            <a:schemeClr val="bg1"/>
                          </a:solidFill>
                          <a:latin typeface="+mn-lt"/>
                        </a:rPr>
                        <a:t>Tsi</a:t>
                      </a:r>
                      <a:r>
                        <a:rPr lang="en-US" sz="1050" b="1" dirty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en-US" sz="1050" b="1" dirty="0" err="1">
                          <a:solidFill>
                            <a:schemeClr val="bg1"/>
                          </a:solidFill>
                          <a:latin typeface="+mn-lt"/>
                        </a:rPr>
                        <a:t>Muaj</a:t>
                      </a:r>
                      <a:r>
                        <a:rPr lang="en-US" sz="1050" b="1" dirty="0">
                          <a:solidFill>
                            <a:schemeClr val="bg1"/>
                          </a:solidFill>
                          <a:latin typeface="+mn-lt"/>
                        </a:rPr>
                        <a:t> Kev </a:t>
                      </a:r>
                      <a:r>
                        <a:rPr lang="en-US" sz="1050" b="1" dirty="0" err="1">
                          <a:solidFill>
                            <a:schemeClr val="bg1"/>
                          </a:solidFill>
                          <a:latin typeface="+mn-lt"/>
                        </a:rPr>
                        <a:t>Txiav</a:t>
                      </a:r>
                      <a:r>
                        <a:rPr lang="en-US" sz="1050" b="1" dirty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en-US" sz="1050" b="1" dirty="0" err="1">
                          <a:solidFill>
                            <a:schemeClr val="bg1"/>
                          </a:solidFill>
                          <a:latin typeface="+mn-lt"/>
                        </a:rPr>
                        <a:t>Tawm</a:t>
                      </a:r>
                      <a:r>
                        <a:rPr lang="en-US" sz="1050" b="1" dirty="0">
                          <a:solidFill>
                            <a:schemeClr val="bg1"/>
                          </a:solidFill>
                          <a:latin typeface="+mn-lt"/>
                        </a:rPr>
                        <a:t> Network</a:t>
                      </a:r>
                    </a:p>
                  </a:txBody>
                  <a:tcPr marL="64669" marR="64669" marT="34294" marB="3429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86225" marR="86225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latin typeface="+mn-lt"/>
                        </a:rPr>
                        <a:t>Centivo</a:t>
                      </a:r>
                    </a:p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latin typeface="+mn-lt"/>
                        </a:rPr>
                        <a:t>Choice Network</a:t>
                      </a:r>
                    </a:p>
                  </a:txBody>
                  <a:tcPr marL="64669" marR="64669" marT="34294" marB="3429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86225" marR="86225" marT="45725" marB="4572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886622"/>
                  </a:ext>
                </a:extLst>
              </a:tr>
              <a:tr h="205614">
                <a:tc v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endParaRPr lang="en-US" sz="1200" b="1" i="0" u="none" strike="noStrike" cap="none" baseline="0" dirty="0">
                        <a:solidFill>
                          <a:schemeClr val="bg1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86225" marR="86225" marT="45725" marB="45725" anchor="ctr">
                    <a:lnL w="28575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err="1">
                          <a:solidFill>
                            <a:schemeClr val="bg1"/>
                          </a:solidFill>
                          <a:latin typeface="+mn-lt"/>
                        </a:rPr>
                        <a:t>Hauv</a:t>
                      </a:r>
                      <a:r>
                        <a:rPr lang="en-US" sz="1050" b="1" dirty="0">
                          <a:solidFill>
                            <a:schemeClr val="bg1"/>
                          </a:solidFill>
                          <a:latin typeface="+mn-lt"/>
                        </a:rPr>
                        <a:t>-Network</a:t>
                      </a:r>
                    </a:p>
                  </a:txBody>
                  <a:tcPr marL="64669" marR="64669" marT="34294" marB="3429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err="1">
                          <a:solidFill>
                            <a:schemeClr val="bg1"/>
                          </a:solidFill>
                          <a:latin typeface="+mn-lt"/>
                        </a:rPr>
                        <a:t>Tawm</a:t>
                      </a:r>
                      <a:r>
                        <a:rPr lang="en-US" sz="900" b="1" dirty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en-US" sz="900" b="1" dirty="0" err="1">
                          <a:solidFill>
                            <a:schemeClr val="bg1"/>
                          </a:solidFill>
                          <a:latin typeface="+mn-lt"/>
                        </a:rPr>
                        <a:t>Hauv</a:t>
                      </a:r>
                      <a:r>
                        <a:rPr lang="en-US" sz="900" b="1" dirty="0">
                          <a:solidFill>
                            <a:schemeClr val="bg1"/>
                          </a:solidFill>
                          <a:latin typeface="+mn-lt"/>
                        </a:rPr>
                        <a:t>-Network</a:t>
                      </a:r>
                    </a:p>
                  </a:txBody>
                  <a:tcPr marL="64669" marR="64669" marT="34294" marB="34294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1" dirty="0" err="1">
                          <a:solidFill>
                            <a:schemeClr val="bg1"/>
                          </a:solidFill>
                          <a:latin typeface="+mn-lt"/>
                        </a:rPr>
                        <a:t>Hauv</a:t>
                      </a:r>
                      <a:r>
                        <a:rPr lang="en-US" sz="1050" b="1" dirty="0">
                          <a:solidFill>
                            <a:schemeClr val="bg1"/>
                          </a:solidFill>
                          <a:latin typeface="+mn-lt"/>
                        </a:rPr>
                        <a:t>-Network</a:t>
                      </a:r>
                    </a:p>
                  </a:txBody>
                  <a:tcPr marL="64669" marR="64669" marT="34294" marB="34294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err="1">
                          <a:solidFill>
                            <a:schemeClr val="bg1"/>
                          </a:solidFill>
                          <a:latin typeface="+mn-lt"/>
                        </a:rPr>
                        <a:t>Tawm</a:t>
                      </a:r>
                      <a:r>
                        <a:rPr lang="en-US" sz="900" b="1" dirty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en-US" sz="900" b="1" dirty="0" err="1">
                          <a:solidFill>
                            <a:schemeClr val="bg1"/>
                          </a:solidFill>
                          <a:latin typeface="+mn-lt"/>
                        </a:rPr>
                        <a:t>Hauv</a:t>
                      </a:r>
                      <a:r>
                        <a:rPr lang="en-US" sz="900" b="1" dirty="0">
                          <a:solidFill>
                            <a:schemeClr val="bg1"/>
                          </a:solidFill>
                          <a:latin typeface="+mn-lt"/>
                        </a:rPr>
                        <a:t>-Network</a:t>
                      </a:r>
                    </a:p>
                  </a:txBody>
                  <a:tcPr marL="64669" marR="64669" marT="34294" marB="34294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144618"/>
                  </a:ext>
                </a:extLst>
              </a:tr>
              <a:tr h="34438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0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Txiav</a:t>
                      </a:r>
                      <a:r>
                        <a:rPr lang="en-US" sz="10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0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tawm</a:t>
                      </a:r>
                      <a:endParaRPr lang="en-US" sz="1000" b="1" i="0" u="none" strike="noStrike" cap="none" baseline="0" dirty="0">
                        <a:solidFill>
                          <a:schemeClr val="dk1"/>
                        </a:solidFill>
                        <a:latin typeface="+mn-lt"/>
                        <a:ea typeface="Arial Narrow"/>
                        <a:cs typeface="Arial Narrow"/>
                        <a:sym typeface="Arial Narrow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0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(</a:t>
                      </a:r>
                      <a:r>
                        <a:rPr lang="en-US" sz="10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Ib</a:t>
                      </a:r>
                      <a:r>
                        <a:rPr lang="en-US" sz="10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0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leeg</a:t>
                      </a:r>
                      <a:r>
                        <a:rPr lang="en-US" sz="10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/</a:t>
                      </a:r>
                      <a:r>
                        <a:rPr lang="en-US" sz="10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tsev</a:t>
                      </a:r>
                      <a:r>
                        <a:rPr lang="en-US" sz="10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0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neeg</a:t>
                      </a:r>
                      <a:r>
                        <a:rPr lang="en-US" sz="10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)</a:t>
                      </a:r>
                    </a:p>
                  </a:txBody>
                  <a:tcPr marL="64669" marR="64669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+mn-lt"/>
                        </a:rPr>
                        <a:t>$0 / $0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+mn-lt"/>
                        </a:rPr>
                        <a:t>N/A / N/A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+mn-lt"/>
                        </a:rPr>
                        <a:t>$3,000 / $6,000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+mn-lt"/>
                        </a:rPr>
                        <a:t>$6,000 / $12,000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909868"/>
                  </a:ext>
                </a:extLst>
              </a:tr>
              <a:tr h="34438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0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Siab</a:t>
                      </a:r>
                      <a:r>
                        <a:rPr lang="en-US" sz="10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0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tshaj</a:t>
                      </a:r>
                      <a:r>
                        <a:rPr lang="en-US" sz="10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0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ntawm</a:t>
                      </a:r>
                      <a:r>
                        <a:rPr lang="en-US" sz="10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0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lub</a:t>
                      </a:r>
                      <a:r>
                        <a:rPr lang="en-US" sz="10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0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hnab</a:t>
                      </a:r>
                      <a:endParaRPr lang="en-US" sz="1000" b="1" i="0" u="none" strike="noStrike" cap="none" baseline="0" dirty="0">
                        <a:solidFill>
                          <a:schemeClr val="dk1"/>
                        </a:solidFill>
                        <a:latin typeface="+mn-lt"/>
                        <a:ea typeface="Arial Narrow"/>
                        <a:cs typeface="Arial Narrow"/>
                        <a:sym typeface="Arial Narrow"/>
                      </a:endParaRPr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  <a:tabLst/>
                        <a:defRPr/>
                      </a:pPr>
                      <a:r>
                        <a:rPr lang="en-US" sz="10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((</a:t>
                      </a:r>
                      <a:r>
                        <a:rPr lang="en-US" sz="10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Ib</a:t>
                      </a:r>
                      <a:r>
                        <a:rPr lang="en-US" sz="10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0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leeg</a:t>
                      </a:r>
                      <a:r>
                        <a:rPr lang="en-US" sz="10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/</a:t>
                      </a:r>
                      <a:r>
                        <a:rPr lang="en-US" sz="10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tsev</a:t>
                      </a:r>
                      <a:r>
                        <a:rPr lang="en-US" sz="10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0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neeg</a:t>
                      </a:r>
                      <a:r>
                        <a:rPr lang="en-US" sz="10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)</a:t>
                      </a:r>
                    </a:p>
                  </a:txBody>
                  <a:tcPr marL="64669" marR="64669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+mn-lt"/>
                        </a:rPr>
                        <a:t>$4,000 / $8,000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+mn-lt"/>
                        </a:rPr>
                        <a:t>N/A / N/A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+mn-lt"/>
                        </a:rPr>
                        <a:t>$6,500 / $13,000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+mn-lt"/>
                        </a:rPr>
                        <a:t>$10,000 / $20,000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5259627"/>
                  </a:ext>
                </a:extLst>
              </a:tr>
              <a:tr h="203036"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Arial Narrow"/>
                          <a:cs typeface="Arial Narrow"/>
                          <a:sym typeface="Arial Narrow"/>
                          <a:rtl val="0"/>
                        </a:rPr>
                        <a:t>Cov</a:t>
                      </a:r>
                      <a:r>
                        <a:rPr kumimoji="0" 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Arial Narrow"/>
                          <a:cs typeface="Arial Narrow"/>
                          <a:sym typeface="Arial Narrow"/>
                          <a:rtl val="0"/>
                        </a:rPr>
                        <a:t> </a:t>
                      </a:r>
                      <a:r>
                        <a:rPr kumimoji="0" lang="en-US" sz="10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Arial Narrow"/>
                          <a:cs typeface="Arial Narrow"/>
                          <a:sym typeface="Arial Narrow"/>
                          <a:rtl val="0"/>
                        </a:rPr>
                        <a:t>kev</a:t>
                      </a:r>
                      <a:r>
                        <a:rPr kumimoji="0" 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Arial Narrow"/>
                          <a:cs typeface="Arial Narrow"/>
                          <a:sym typeface="Arial Narrow"/>
                          <a:rtl val="0"/>
                        </a:rPr>
                        <a:t> </a:t>
                      </a:r>
                      <a:r>
                        <a:rPr kumimoji="0" lang="en-US" sz="10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Arial Narrow"/>
                          <a:cs typeface="Arial Narrow"/>
                          <a:sym typeface="Arial Narrow"/>
                          <a:rtl val="0"/>
                        </a:rPr>
                        <a:t>pab</a:t>
                      </a:r>
                      <a:r>
                        <a:rPr kumimoji="0" 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Arial Narrow"/>
                          <a:cs typeface="Arial Narrow"/>
                          <a:sym typeface="Arial Narrow"/>
                          <a:rtl val="0"/>
                        </a:rPr>
                        <a:t> </a:t>
                      </a:r>
                      <a:r>
                        <a:rPr kumimoji="0" lang="en-US" sz="10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Arial Narrow"/>
                          <a:cs typeface="Arial Narrow"/>
                          <a:sym typeface="Arial Narrow"/>
                          <a:rtl val="0"/>
                        </a:rPr>
                        <a:t>cuam</a:t>
                      </a:r>
                      <a:endParaRPr lang="en-US" sz="1000" b="1" i="0" u="none" strike="noStrike" cap="none" baseline="0" dirty="0">
                        <a:solidFill>
                          <a:schemeClr val="tx1"/>
                        </a:solidFill>
                        <a:latin typeface="+mn-lt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64669" marR="64669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86225" marR="86225" marT="45725" marB="45725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86225" marR="86225" marT="45725" marB="45725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86225" marR="86225" marT="45725" marB="45725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1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86225" marR="86225" marT="45725" marB="45725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522641"/>
                  </a:ext>
                </a:extLst>
              </a:tr>
              <a:tr h="20303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0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Mus </a:t>
                      </a:r>
                      <a:r>
                        <a:rPr lang="en-US" sz="10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Saib</a:t>
                      </a:r>
                      <a:r>
                        <a:rPr lang="en-US" sz="10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Chaw </a:t>
                      </a:r>
                      <a:r>
                        <a:rPr lang="en-US" sz="10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Ua</a:t>
                      </a:r>
                      <a:r>
                        <a:rPr lang="en-US" sz="10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0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Hauj</a:t>
                      </a:r>
                      <a:r>
                        <a:rPr lang="en-US" sz="10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0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lwm</a:t>
                      </a:r>
                      <a:r>
                        <a:rPr lang="en-US" sz="10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8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(Tus </a:t>
                      </a:r>
                      <a:r>
                        <a:rPr lang="en-US" sz="8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Kws</a:t>
                      </a:r>
                      <a:r>
                        <a:rPr lang="en-US" sz="8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Kho Mob / Tus </a:t>
                      </a:r>
                      <a:r>
                        <a:rPr lang="en-US" sz="8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Kws</a:t>
                      </a:r>
                      <a:r>
                        <a:rPr lang="en-US" sz="8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8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tshaj</a:t>
                      </a:r>
                      <a:r>
                        <a:rPr lang="en-US" sz="8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8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lij</a:t>
                      </a:r>
                      <a:r>
                        <a:rPr lang="en-US" sz="8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)</a:t>
                      </a:r>
                      <a:endParaRPr lang="en-US" sz="1000" b="0" i="0" u="none" strike="noStrike" cap="none" baseline="0" dirty="0">
                        <a:solidFill>
                          <a:schemeClr val="dk1"/>
                        </a:solidFill>
                        <a:latin typeface="+mn-lt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64669" marR="64669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05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No charge / $100 copay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05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N/A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05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No charge / $100 copay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05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50%*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699524"/>
                  </a:ext>
                </a:extLst>
              </a:tr>
              <a:tr h="20303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9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Kev </a:t>
                      </a:r>
                      <a:r>
                        <a:rPr lang="en-US" sz="9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Saib</a:t>
                      </a:r>
                      <a:r>
                        <a:rPr lang="en-US" sz="9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9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Xyuas</a:t>
                      </a:r>
                      <a:r>
                        <a:rPr lang="en-US" sz="9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Kev </a:t>
                      </a:r>
                      <a:r>
                        <a:rPr lang="en-US" sz="9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Tiv</a:t>
                      </a:r>
                      <a:r>
                        <a:rPr lang="en-US" sz="9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9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Thaiv</a:t>
                      </a:r>
                      <a:endParaRPr lang="en-US" sz="900" b="1" i="0" u="none" strike="noStrike" cap="none" baseline="0" dirty="0">
                        <a:solidFill>
                          <a:schemeClr val="dk1"/>
                        </a:solidFill>
                        <a:latin typeface="+mn-lt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64669" marR="64669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05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No charge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05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N/A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05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No charge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  <a:tabLst/>
                        <a:defRPr/>
                      </a:pPr>
                      <a:r>
                        <a:rPr lang="en-US" sz="105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50%*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436451"/>
                  </a:ext>
                </a:extLst>
              </a:tr>
              <a:tr h="20303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0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Hoob</a:t>
                      </a:r>
                      <a:r>
                        <a:rPr lang="en-US" sz="10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0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tus</a:t>
                      </a:r>
                      <a:r>
                        <a:rPr lang="en-US" sz="10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0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neeg</a:t>
                      </a:r>
                      <a:r>
                        <a:rPr lang="en-US" sz="10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mob </a:t>
                      </a:r>
                      <a:r>
                        <a:rPr lang="en-US" sz="10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nyob</a:t>
                      </a:r>
                      <a:r>
                        <a:rPr lang="en-US" sz="10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sab </a:t>
                      </a:r>
                      <a:r>
                        <a:rPr lang="en-US" sz="10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nrauv</a:t>
                      </a:r>
                      <a:r>
                        <a:rPr lang="en-US" sz="10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/ X-ray</a:t>
                      </a:r>
                    </a:p>
                  </a:txBody>
                  <a:tcPr marL="64669" marR="64669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05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$20 copay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05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N/A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05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$20 copay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  <a:tabLst/>
                        <a:defRPr/>
                      </a:pPr>
                      <a:r>
                        <a:rPr lang="en-US" sz="105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50%*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379572"/>
                  </a:ext>
                </a:extLst>
              </a:tr>
              <a:tr h="20303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0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Kev </a:t>
                      </a:r>
                      <a:r>
                        <a:rPr lang="en-US" sz="10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phias</a:t>
                      </a:r>
                      <a:r>
                        <a:rPr lang="en-US" sz="10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mob sab </a:t>
                      </a:r>
                      <a:r>
                        <a:rPr lang="en-US" sz="10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nrauv</a:t>
                      </a:r>
                      <a:endParaRPr lang="en-US" sz="1000" b="1" i="0" u="none" strike="noStrike" cap="none" baseline="0" dirty="0">
                        <a:solidFill>
                          <a:schemeClr val="dk1"/>
                        </a:solidFill>
                        <a:latin typeface="+mn-lt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64669" marR="64669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  <a:tabLst/>
                        <a:defRPr/>
                      </a:pPr>
                      <a:r>
                        <a:rPr lang="en-US" sz="1050" b="0" i="0" u="none" strike="noStrike" cap="none" baseline="0">
                          <a:solidFill>
                            <a:schemeClr val="tx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$700 </a:t>
                      </a:r>
                      <a:r>
                        <a:rPr lang="en-US" sz="105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copay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05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N/A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05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30%*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05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50%*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0973968"/>
                  </a:ext>
                </a:extLst>
              </a:tr>
              <a:tr h="20303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0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Tus mob </a:t>
                      </a:r>
                      <a:r>
                        <a:rPr lang="en-US" sz="10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hauv</a:t>
                      </a:r>
                      <a:r>
                        <a:rPr lang="en-US" sz="10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0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tsev</a:t>
                      </a:r>
                      <a:r>
                        <a:rPr lang="en-US" sz="10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0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kho</a:t>
                      </a:r>
                      <a:r>
                        <a:rPr lang="en-US" sz="10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mob</a:t>
                      </a:r>
                    </a:p>
                  </a:txBody>
                  <a:tcPr marL="64669" marR="64669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05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$900 copay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05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N/A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05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30%*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  <a:tabLst/>
                        <a:defRPr/>
                      </a:pPr>
                      <a:r>
                        <a:rPr lang="en-US" sz="105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50%*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393423"/>
                  </a:ext>
                </a:extLst>
              </a:tr>
              <a:tr h="20303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0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Chav </a:t>
                      </a:r>
                      <a:r>
                        <a:rPr lang="en-US" sz="10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thaum</a:t>
                      </a:r>
                      <a:r>
                        <a:rPr lang="en-US" sz="10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0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muaj</a:t>
                      </a:r>
                      <a:r>
                        <a:rPr lang="en-US" sz="10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0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xwm</a:t>
                      </a:r>
                      <a:r>
                        <a:rPr lang="en-US" sz="10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0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ceev</a:t>
                      </a:r>
                      <a:endParaRPr lang="en-US" sz="1000" b="1" i="0" u="none" strike="noStrike" cap="none" baseline="0" dirty="0">
                        <a:solidFill>
                          <a:schemeClr val="dk1"/>
                        </a:solidFill>
                        <a:latin typeface="+mn-lt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64669" marR="64669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  <a:tabLst/>
                        <a:defRPr/>
                      </a:pPr>
                      <a:r>
                        <a:rPr lang="en-US" sz="105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$350 copay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05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$350 copay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05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$300 copay + 30%*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  <a:tabLst/>
                        <a:defRPr/>
                      </a:pPr>
                      <a:r>
                        <a:rPr lang="en-US" sz="105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$300 copay + 30%*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1038108"/>
                  </a:ext>
                </a:extLst>
              </a:tr>
              <a:tr h="20303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8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Chaw </a:t>
                      </a:r>
                      <a:r>
                        <a:rPr lang="en-US" sz="8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kho</a:t>
                      </a:r>
                      <a:r>
                        <a:rPr lang="en-US" sz="8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mob </a:t>
                      </a:r>
                      <a:r>
                        <a:rPr lang="en-US" sz="8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thau</a:t>
                      </a:r>
                      <a:r>
                        <a:rPr lang="en-US" sz="8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8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muaj</a:t>
                      </a:r>
                      <a:r>
                        <a:rPr lang="en-US" sz="8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8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xwm</a:t>
                      </a:r>
                      <a:r>
                        <a:rPr lang="en-US" sz="8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8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ceev</a:t>
                      </a:r>
                      <a:endParaRPr lang="en-US" sz="800" b="1" i="0" u="none" strike="noStrike" cap="none" baseline="0" dirty="0">
                        <a:solidFill>
                          <a:schemeClr val="dk1"/>
                        </a:solidFill>
                        <a:latin typeface="+mn-lt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64669" marR="64669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$100 copay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N/A</a:t>
                      </a:r>
                      <a:endParaRPr lang="en-US" sz="1050" dirty="0">
                        <a:latin typeface="+mn-lt"/>
                      </a:endParaRP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solidFill>
                            <a:schemeClr val="tx1"/>
                          </a:solidFill>
                          <a:latin typeface="+mn-lt"/>
                        </a:rPr>
                        <a:t>$100 copay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+mn-lt"/>
                        </a:rPr>
                        <a:t>50%*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852565"/>
                  </a:ext>
                </a:extLst>
              </a:tr>
              <a:tr h="203036"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 Narrow"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Arial Narrow"/>
                          <a:cs typeface="Arial Narrow"/>
                          <a:sym typeface="Arial Narrow"/>
                          <a:rtl val="0"/>
                        </a:rPr>
                        <a:t>Cov</a:t>
                      </a:r>
                      <a:r>
                        <a:rPr kumimoji="0" 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Arial Narrow"/>
                          <a:cs typeface="Arial Narrow"/>
                          <a:sym typeface="Arial Narrow"/>
                          <a:rtl val="0"/>
                        </a:rPr>
                        <a:t> </a:t>
                      </a:r>
                      <a:r>
                        <a:rPr kumimoji="0" lang="en-US" sz="10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Arial Narrow"/>
                          <a:cs typeface="Arial Narrow"/>
                          <a:sym typeface="Arial Narrow"/>
                          <a:rtl val="0"/>
                        </a:rPr>
                        <a:t>Ntawv</a:t>
                      </a:r>
                      <a:r>
                        <a:rPr kumimoji="0" 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Arial Narrow"/>
                          <a:cs typeface="Arial Narrow"/>
                          <a:sym typeface="Arial Narrow"/>
                          <a:rtl val="0"/>
                        </a:rPr>
                        <a:t> </a:t>
                      </a:r>
                      <a:r>
                        <a:rPr kumimoji="0" lang="en-US" sz="10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Arial Narrow"/>
                          <a:cs typeface="Arial Narrow"/>
                          <a:sym typeface="Arial Narrow"/>
                          <a:rtl val="0"/>
                        </a:rPr>
                        <a:t>Tshuaj</a:t>
                      </a:r>
                      <a:r>
                        <a:rPr kumimoji="0" 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Arial Narrow"/>
                          <a:cs typeface="Arial Narrow"/>
                          <a:sym typeface="Arial Narrow"/>
                          <a:rtl val="0"/>
                        </a:rPr>
                        <a:t> (</a:t>
                      </a:r>
                      <a:r>
                        <a:rPr kumimoji="0" lang="en-US" sz="10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Arial Narrow"/>
                          <a:cs typeface="Arial Narrow"/>
                          <a:sym typeface="Arial Narrow"/>
                          <a:rtl val="0"/>
                        </a:rPr>
                        <a:t>ntau</a:t>
                      </a:r>
                      <a:r>
                        <a:rPr kumimoji="0" 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Arial Narrow"/>
                          <a:cs typeface="Arial Narrow"/>
                          <a:sym typeface="Arial Narrow"/>
                          <a:rtl val="0"/>
                        </a:rPr>
                        <a:t> yam / </a:t>
                      </a:r>
                      <a:r>
                        <a:rPr kumimoji="0" lang="en-US" sz="10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Arial Narrow"/>
                          <a:cs typeface="Arial Narrow"/>
                          <a:sym typeface="Arial Narrow"/>
                          <a:rtl val="0"/>
                        </a:rPr>
                        <a:t>cov</a:t>
                      </a:r>
                      <a:r>
                        <a:rPr kumimoji="0" 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Arial Narrow"/>
                          <a:cs typeface="Arial Narrow"/>
                          <a:sym typeface="Arial Narrow"/>
                          <a:rtl val="0"/>
                        </a:rPr>
                        <a:t> </a:t>
                      </a:r>
                      <a:r>
                        <a:rPr kumimoji="0" lang="en-US" sz="10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Arial Narrow"/>
                          <a:cs typeface="Arial Narrow"/>
                          <a:sym typeface="Arial Narrow"/>
                          <a:rtl val="0"/>
                        </a:rPr>
                        <a:t>nyiam</a:t>
                      </a:r>
                      <a:r>
                        <a:rPr kumimoji="0" 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Arial Narrow"/>
                          <a:cs typeface="Arial Narrow"/>
                          <a:sym typeface="Arial Narrow"/>
                          <a:rtl val="0"/>
                        </a:rPr>
                        <a:t> / </a:t>
                      </a:r>
                      <a:r>
                        <a:rPr kumimoji="0" lang="en-US" sz="10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Arial Narrow"/>
                          <a:cs typeface="Arial Narrow"/>
                          <a:sym typeface="Arial Narrow"/>
                          <a:rtl val="0"/>
                        </a:rPr>
                        <a:t>cov</a:t>
                      </a:r>
                      <a:r>
                        <a:rPr kumimoji="0" 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Arial Narrow"/>
                          <a:cs typeface="Arial Narrow"/>
                          <a:sym typeface="Arial Narrow"/>
                          <a:rtl val="0"/>
                        </a:rPr>
                        <a:t> </a:t>
                      </a:r>
                      <a:r>
                        <a:rPr kumimoji="0" lang="en-US" sz="10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Arial Narrow"/>
                          <a:cs typeface="Arial Narrow"/>
                          <a:sym typeface="Arial Narrow"/>
                          <a:rtl val="0"/>
                        </a:rPr>
                        <a:t>tsi</a:t>
                      </a:r>
                      <a:r>
                        <a:rPr kumimoji="0" 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Arial Narrow"/>
                          <a:cs typeface="Arial Narrow"/>
                          <a:sym typeface="Arial Narrow"/>
                          <a:rtl val="0"/>
                        </a:rPr>
                        <a:t> </a:t>
                      </a:r>
                      <a:r>
                        <a:rPr kumimoji="0" lang="en-US" sz="1000" b="1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Arial Narrow"/>
                          <a:cs typeface="Arial Narrow"/>
                          <a:sym typeface="Arial Narrow"/>
                          <a:rtl val="0"/>
                        </a:rPr>
                        <a:t>nyiam</a:t>
                      </a:r>
                      <a:r>
                        <a:rPr kumimoji="0" 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Arial Narrow"/>
                          <a:cs typeface="Arial Narrow"/>
                          <a:sym typeface="Arial Narrow"/>
                          <a:rtl val="0"/>
                        </a:rPr>
                        <a:t>)</a:t>
                      </a:r>
                      <a:endParaRPr lang="en-US" sz="1000" b="1" i="0" u="none" strike="noStrike" cap="none" baseline="0" dirty="0">
                        <a:solidFill>
                          <a:schemeClr val="tx1"/>
                        </a:solidFill>
                        <a:latin typeface="+mn-lt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64669" marR="64669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 Narrow"/>
                        <a:buNone/>
                        <a:tabLst/>
                        <a:defRPr/>
                      </a:pPr>
                      <a:endParaRPr lang="en-US" sz="1100" b="1" i="0" u="none" strike="noStrike" cap="none" baseline="0" dirty="0">
                        <a:solidFill>
                          <a:schemeClr val="dk1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86225" marR="86225" marT="45725" marB="45725" anchor="ctr">
                    <a:lnL w="28575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 Narrow"/>
                        <a:buNone/>
                        <a:tabLst/>
                        <a:defRPr/>
                      </a:pPr>
                      <a:endParaRPr lang="en-US" sz="1100" b="1" i="0" u="none" strike="noStrike" cap="none" baseline="0" dirty="0">
                        <a:solidFill>
                          <a:schemeClr val="dk1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86225" marR="86225" marT="45725" marB="45725" anchor="ctr">
                    <a:lnL w="28575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 Narrow"/>
                        <a:buNone/>
                        <a:tabLst/>
                        <a:defRPr/>
                      </a:pPr>
                      <a:endParaRPr lang="en-US" sz="1100" b="1" i="0" u="none" strike="noStrike" cap="none" baseline="0" dirty="0">
                        <a:solidFill>
                          <a:schemeClr val="dk1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86225" marR="86225" marT="45725" marB="45725" anchor="ctr">
                    <a:lnL w="28575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 Narrow"/>
                        <a:buNone/>
                        <a:tabLst/>
                        <a:defRPr/>
                      </a:pPr>
                      <a:endParaRPr lang="en-US" sz="1100" b="1" i="0" u="none" strike="noStrike" cap="none" baseline="0" dirty="0">
                        <a:solidFill>
                          <a:schemeClr val="dk1"/>
                        </a:solidFill>
                        <a:latin typeface="Arial Narrow"/>
                        <a:ea typeface="Arial Narrow"/>
                        <a:cs typeface="Arial Narrow"/>
                        <a:sym typeface="Arial Narrow"/>
                      </a:endParaRPr>
                    </a:p>
                  </a:txBody>
                  <a:tcPr marL="86225" marR="86225" marT="45725" marB="45725" anchor="ctr">
                    <a:lnL w="28575" cap="flat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428928"/>
                  </a:ext>
                </a:extLst>
              </a:tr>
              <a:tr h="20303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0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Cov</a:t>
                      </a:r>
                      <a:r>
                        <a:rPr lang="en-US" sz="10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0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khw</a:t>
                      </a:r>
                      <a:r>
                        <a:rPr lang="en-US" sz="10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0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muag</a:t>
                      </a:r>
                      <a:r>
                        <a:rPr lang="en-US" sz="10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0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tshuaj</a:t>
                      </a:r>
                      <a:r>
                        <a:rPr lang="en-US" sz="10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0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(</a:t>
                      </a:r>
                      <a:r>
                        <a:rPr lang="en-US" sz="10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muaj</a:t>
                      </a:r>
                      <a:r>
                        <a:rPr lang="en-US" sz="10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30-hnub)</a:t>
                      </a:r>
                    </a:p>
                  </a:txBody>
                  <a:tcPr marL="64669" marR="64669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05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$10 / 20% / 30%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05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N/A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05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$15 / 20% / 30%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05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N/A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112975"/>
                  </a:ext>
                </a:extLst>
              </a:tr>
              <a:tr h="20303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0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Cov</a:t>
                      </a:r>
                      <a:r>
                        <a:rPr lang="en-US" sz="10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0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khw</a:t>
                      </a:r>
                      <a:r>
                        <a:rPr lang="en-US" sz="10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0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muag</a:t>
                      </a:r>
                      <a:r>
                        <a:rPr lang="en-US" sz="10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0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tshuaj</a:t>
                      </a:r>
                      <a:r>
                        <a:rPr lang="en-US" sz="10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0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(</a:t>
                      </a:r>
                      <a:r>
                        <a:rPr lang="en-US" sz="10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muaj</a:t>
                      </a:r>
                      <a:r>
                        <a:rPr lang="en-US" sz="10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90-hnub)</a:t>
                      </a:r>
                    </a:p>
                  </a:txBody>
                  <a:tcPr marL="64669" marR="64669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05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$30 / 20% / 35%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05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N/A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05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$45 / 20% / 35%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05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N/A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072242"/>
                  </a:ext>
                </a:extLst>
              </a:tr>
              <a:tr h="2030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  <a:tabLst/>
                        <a:defRPr/>
                      </a:pPr>
                      <a:r>
                        <a:rPr lang="en-US" sz="10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Kev Xa </a:t>
                      </a:r>
                      <a:r>
                        <a:rPr lang="en-US" sz="10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Ntawv</a:t>
                      </a:r>
                      <a:r>
                        <a:rPr lang="en-US" sz="10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0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(</a:t>
                      </a:r>
                      <a:r>
                        <a:rPr lang="en-US" sz="10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muaj</a:t>
                      </a:r>
                      <a:r>
                        <a:rPr lang="en-US" sz="10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90-hnub)</a:t>
                      </a:r>
                    </a:p>
                  </a:txBody>
                  <a:tcPr marL="64669" marR="64669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05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$25 / 20% / 35%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05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N/A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0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$37.50 / 20% / 35%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05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N/A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486933"/>
                  </a:ext>
                </a:extLst>
              </a:tr>
              <a:tr h="2030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  <a:tabLst/>
                        <a:defRPr/>
                      </a:pPr>
                      <a:r>
                        <a:rPr lang="en-US" sz="10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Tshwj</a:t>
                      </a:r>
                      <a:r>
                        <a:rPr lang="en-US" sz="1000" b="1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</a:t>
                      </a:r>
                      <a:r>
                        <a:rPr lang="en-US" sz="1000" b="1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xeeb</a:t>
                      </a:r>
                      <a:r>
                        <a:rPr lang="en-US" sz="10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 (Navitus)</a:t>
                      </a:r>
                    </a:p>
                  </a:txBody>
                  <a:tcPr marL="64669" marR="64669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05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20%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05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N/A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05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20%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 Narrow"/>
                        <a:buNone/>
                      </a:pPr>
                      <a:r>
                        <a:rPr lang="en-US" sz="105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Arial Narrow"/>
                          <a:cs typeface="Arial Narrow"/>
                          <a:sym typeface="Arial Narrow"/>
                        </a:rPr>
                        <a:t>N/A</a:t>
                      </a:r>
                    </a:p>
                  </a:txBody>
                  <a:tcPr marL="64669" marR="64669" marT="27432" marB="27432" anchor="ctr">
                    <a:lnL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481C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81C6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20160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873D7BE8-B64D-4AD3-1061-D65224E6B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7243" y="292277"/>
            <a:ext cx="926751" cy="9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585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383AA-B30F-2334-8877-2B3463AC4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604" y="486110"/>
            <a:ext cx="11003268" cy="720618"/>
          </a:xfrm>
        </p:spPr>
        <p:txBody>
          <a:bodyPr/>
          <a:lstStyle/>
          <a:p>
            <a:r>
              <a:rPr lang="en-US" sz="2400" dirty="0"/>
              <a:t>Centivo – TSI MUAJ KEV TXIAV TAWM NTAWM KEV NPAJ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C1B14-5372-4A7E-5193-E9A45C7CAF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Network </a:t>
            </a:r>
            <a:r>
              <a:rPr lang="en-US" dirty="0" err="1"/>
              <a:t>muaj</a:t>
            </a:r>
            <a:r>
              <a:rPr lang="en-US" dirty="0"/>
              <a:t> </a:t>
            </a:r>
            <a:r>
              <a:rPr lang="en-US" dirty="0" err="1"/>
              <a:t>ntsis</a:t>
            </a:r>
            <a:r>
              <a:rPr lang="en-US" dirty="0"/>
              <a:t> me </a:t>
            </a:r>
            <a:r>
              <a:rPr lang="en-US" dirty="0" err="1"/>
              <a:t>ntawm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chaw </a:t>
            </a:r>
            <a:r>
              <a:rPr lang="en-US" dirty="0" err="1"/>
              <a:t>muab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pab</a:t>
            </a:r>
            <a:endParaRPr lang="en-US" dirty="0"/>
          </a:p>
          <a:p>
            <a:r>
              <a:rPr lang="en-US" dirty="0" err="1"/>
              <a:t>Tsis</a:t>
            </a:r>
            <a:r>
              <a:rPr lang="en-US" dirty="0"/>
              <a:t> </a:t>
            </a:r>
            <a:r>
              <a:rPr lang="en-US" dirty="0" err="1"/>
              <a:t>muaj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txiav</a:t>
            </a:r>
            <a:r>
              <a:rPr lang="en-US" dirty="0"/>
              <a:t> </a:t>
            </a:r>
            <a:r>
              <a:rPr lang="en-US" dirty="0" err="1"/>
              <a:t>tawm</a:t>
            </a:r>
            <a:endParaRPr lang="en-US" dirty="0"/>
          </a:p>
          <a:p>
            <a:r>
              <a:rPr lang="en-US" dirty="0"/>
              <a:t>Teem </a:t>
            </a:r>
            <a:r>
              <a:rPr lang="en-US" dirty="0" err="1"/>
              <a:t>raws</a:t>
            </a:r>
            <a:r>
              <a:rPr lang="en-US" dirty="0"/>
              <a:t> li </a:t>
            </a:r>
            <a:r>
              <a:rPr lang="en-US" dirty="0" err="1"/>
              <a:t>tus</a:t>
            </a:r>
            <a:r>
              <a:rPr lang="en-US" dirty="0"/>
              <a:t> </a:t>
            </a:r>
            <a:r>
              <a:rPr lang="en-US" dirty="0" err="1"/>
              <a:t>nqi</a:t>
            </a:r>
            <a:endParaRPr lang="en-US" dirty="0"/>
          </a:p>
          <a:p>
            <a:r>
              <a:rPr lang="en-US" dirty="0"/>
              <a:t>Kev </a:t>
            </a:r>
            <a:r>
              <a:rPr lang="en-US" dirty="0" err="1"/>
              <a:t>mus</a:t>
            </a:r>
            <a:r>
              <a:rPr lang="en-US" dirty="0"/>
              <a:t> </a:t>
            </a:r>
            <a:r>
              <a:rPr lang="en-US" dirty="0" err="1"/>
              <a:t>ntsib</a:t>
            </a:r>
            <a:r>
              <a:rPr lang="en-US" dirty="0"/>
              <a:t> </a:t>
            </a:r>
            <a:r>
              <a:rPr lang="en-US" dirty="0" err="1"/>
              <a:t>nrog</a:t>
            </a:r>
            <a:r>
              <a:rPr lang="en-US" dirty="0"/>
              <a:t> koj </a:t>
            </a:r>
            <a:r>
              <a:rPr lang="en-US" dirty="0" err="1"/>
              <a:t>Pab</a:t>
            </a:r>
            <a:r>
              <a:rPr lang="en-US" dirty="0"/>
              <a:t> </a:t>
            </a:r>
            <a:r>
              <a:rPr lang="en-US" dirty="0" err="1"/>
              <a:t>Pawg</a:t>
            </a:r>
            <a:r>
              <a:rPr lang="en-US" dirty="0"/>
              <a:t> </a:t>
            </a:r>
            <a:r>
              <a:rPr lang="en-US" dirty="0" err="1"/>
              <a:t>Pab</a:t>
            </a:r>
            <a:r>
              <a:rPr lang="en-US" dirty="0"/>
              <a:t> </a:t>
            </a:r>
            <a:r>
              <a:rPr lang="en-US" dirty="0" err="1"/>
              <a:t>Cuam</a:t>
            </a:r>
            <a:r>
              <a:rPr lang="en-US" dirty="0"/>
              <a:t> Kev Kho mob </a:t>
            </a:r>
            <a:r>
              <a:rPr lang="en-US" dirty="0" err="1"/>
              <a:t>ntawm</a:t>
            </a:r>
            <a:r>
              <a:rPr lang="en-US" dirty="0"/>
              <a:t> </a:t>
            </a:r>
            <a:r>
              <a:rPr lang="en-US" dirty="0" err="1"/>
              <a:t>Ntiag</a:t>
            </a:r>
            <a:r>
              <a:rPr lang="en-US" dirty="0"/>
              <a:t> Tug </a:t>
            </a:r>
            <a:r>
              <a:rPr lang="en-US" dirty="0" err="1"/>
              <a:t>Muaj</a:t>
            </a:r>
            <a:r>
              <a:rPr lang="en-US" dirty="0"/>
              <a:t> Pub </a:t>
            </a:r>
            <a:r>
              <a:rPr lang="en-US" dirty="0" err="1"/>
              <a:t>Dawb</a:t>
            </a:r>
            <a:endParaRPr lang="en-US" dirty="0"/>
          </a:p>
          <a:p>
            <a:r>
              <a:rPr lang="en-US" dirty="0" err="1"/>
              <a:t>Muaj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Kev </a:t>
            </a:r>
            <a:r>
              <a:rPr lang="en-US" dirty="0" err="1"/>
              <a:t>Pab</a:t>
            </a:r>
            <a:r>
              <a:rPr lang="en-US" dirty="0"/>
              <a:t> </a:t>
            </a:r>
            <a:r>
              <a:rPr lang="en-US" dirty="0" err="1"/>
              <a:t>Kuaj</a:t>
            </a:r>
            <a:r>
              <a:rPr lang="en-US" dirty="0"/>
              <a:t> Mob </a:t>
            </a:r>
            <a:r>
              <a:rPr lang="en-US" dirty="0" err="1"/>
              <a:t>Hauv</a:t>
            </a:r>
            <a:r>
              <a:rPr lang="en-US" dirty="0"/>
              <a:t> Virtual (</a:t>
            </a:r>
            <a:r>
              <a:rPr lang="en-US" dirty="0" err="1"/>
              <a:t>TeleMed</a:t>
            </a:r>
            <a:r>
              <a:rPr lang="en-US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C24B86-63BA-CF0E-E59D-350CBB021B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Kev sib </a:t>
            </a:r>
            <a:r>
              <a:rPr lang="en-US" dirty="0" err="1"/>
              <a:t>koom</a:t>
            </a:r>
            <a:r>
              <a:rPr lang="en-US" dirty="0"/>
              <a:t> </a:t>
            </a:r>
            <a:r>
              <a:rPr lang="en-US" dirty="0" err="1"/>
              <a:t>tes</a:t>
            </a:r>
            <a:r>
              <a:rPr lang="en-US" dirty="0"/>
              <a:t> </a:t>
            </a:r>
            <a:r>
              <a:rPr lang="en-US" dirty="0" err="1"/>
              <a:t>ntawm</a:t>
            </a:r>
            <a:r>
              <a:rPr lang="en-US" dirty="0"/>
              <a:t> </a:t>
            </a:r>
            <a:r>
              <a:rPr lang="en-US" dirty="0" err="1"/>
              <a:t>kev</a:t>
            </a:r>
            <a:r>
              <a:rPr lang="en-US" dirty="0"/>
              <a:t> </a:t>
            </a:r>
            <a:r>
              <a:rPr lang="en-US" dirty="0" err="1"/>
              <a:t>saib</a:t>
            </a:r>
            <a:r>
              <a:rPr lang="en-US" dirty="0"/>
              <a:t> </a:t>
            </a:r>
            <a:r>
              <a:rPr lang="en-US" dirty="0" err="1"/>
              <a:t>xyuas</a:t>
            </a:r>
            <a:r>
              <a:rPr lang="en-US" dirty="0"/>
              <a:t> </a:t>
            </a:r>
            <a:r>
              <a:rPr lang="en-US" dirty="0" err="1"/>
              <a:t>ntawm</a:t>
            </a:r>
            <a:r>
              <a:rPr lang="en-US" dirty="0"/>
              <a:t> koj </a:t>
            </a:r>
            <a:r>
              <a:rPr lang="en-US" dirty="0" err="1"/>
              <a:t>pab</a:t>
            </a:r>
            <a:r>
              <a:rPr lang="en-US" dirty="0"/>
              <a:t> </a:t>
            </a:r>
            <a:r>
              <a:rPr lang="en-US" dirty="0" err="1"/>
              <a:t>neeg</a:t>
            </a:r>
            <a:r>
              <a:rPr lang="en-US" dirty="0"/>
              <a:t> </a:t>
            </a:r>
            <a:r>
              <a:rPr lang="en-US" dirty="0" err="1"/>
              <a:t>saib</a:t>
            </a:r>
            <a:r>
              <a:rPr lang="en-US" dirty="0"/>
              <a:t> </a:t>
            </a:r>
            <a:r>
              <a:rPr lang="en-US" dirty="0" err="1"/>
              <a:t>xyuas</a:t>
            </a:r>
            <a:r>
              <a:rPr lang="en-US" dirty="0"/>
              <a:t> </a:t>
            </a:r>
            <a:r>
              <a:rPr lang="en-US" dirty="0" err="1"/>
              <a:t>thawj</a:t>
            </a:r>
            <a:r>
              <a:rPr lang="en-US" dirty="0"/>
              <a:t> </a:t>
            </a:r>
            <a:r>
              <a:rPr lang="en-US" dirty="0" err="1"/>
              <a:t>zaug</a:t>
            </a:r>
            <a:r>
              <a:rPr lang="en-US" dirty="0"/>
              <a:t> </a:t>
            </a:r>
            <a:r>
              <a:rPr lang="en-US" dirty="0" err="1"/>
              <a:t>thiab</a:t>
            </a:r>
            <a:r>
              <a:rPr lang="en-US" dirty="0"/>
              <a:t> </a:t>
            </a:r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kws</a:t>
            </a:r>
            <a:r>
              <a:rPr lang="en-US" dirty="0"/>
              <a:t> </a:t>
            </a:r>
            <a:r>
              <a:rPr lang="en-US" dirty="0" err="1"/>
              <a:t>kho</a:t>
            </a:r>
            <a:r>
              <a:rPr lang="en-US" dirty="0"/>
              <a:t> mob </a:t>
            </a:r>
            <a:r>
              <a:rPr lang="en-US" dirty="0" err="1"/>
              <a:t>tshwj</a:t>
            </a:r>
            <a:r>
              <a:rPr lang="en-US" dirty="0"/>
              <a:t> </a:t>
            </a:r>
            <a:r>
              <a:rPr lang="en-US" dirty="0" err="1"/>
              <a:t>xeeb</a:t>
            </a:r>
            <a:endParaRPr lang="en-US" dirty="0"/>
          </a:p>
          <a:p>
            <a:r>
              <a:rPr lang="en-US" dirty="0"/>
              <a:t>Kev </a:t>
            </a:r>
            <a:r>
              <a:rPr lang="en-US" dirty="0" err="1"/>
              <a:t>kuaj</a:t>
            </a:r>
            <a:r>
              <a:rPr lang="en-US" dirty="0"/>
              <a:t> mob </a:t>
            </a:r>
            <a:r>
              <a:rPr lang="en-US" dirty="0" err="1"/>
              <a:t>thaum</a:t>
            </a:r>
            <a:r>
              <a:rPr lang="en-US" dirty="0"/>
              <a:t> </a:t>
            </a:r>
            <a:r>
              <a:rPr lang="en-US" dirty="0" err="1"/>
              <a:t>muaj</a:t>
            </a:r>
            <a:r>
              <a:rPr lang="en-US" dirty="0"/>
              <a:t> </a:t>
            </a:r>
            <a:r>
              <a:rPr lang="en-US" dirty="0" err="1"/>
              <a:t>xwm</a:t>
            </a:r>
            <a:r>
              <a:rPr lang="en-US" dirty="0"/>
              <a:t> </a:t>
            </a:r>
            <a:r>
              <a:rPr lang="en-US" dirty="0" err="1"/>
              <a:t>txheej</a:t>
            </a:r>
            <a:r>
              <a:rPr lang="en-US" dirty="0"/>
              <a:t> </a:t>
            </a:r>
            <a:r>
              <a:rPr lang="en-US" dirty="0" err="1"/>
              <a:t>ceev</a:t>
            </a:r>
            <a:r>
              <a:rPr lang="en-US" dirty="0"/>
              <a:t> tau them </a:t>
            </a:r>
            <a:r>
              <a:rPr lang="en-US" dirty="0" err="1"/>
              <a:t>raws</a:t>
            </a:r>
            <a:r>
              <a:rPr lang="en-US" dirty="0"/>
              <a:t> li </a:t>
            </a:r>
            <a:r>
              <a:rPr lang="en-US" dirty="0" err="1"/>
              <a:t>hauv</a:t>
            </a:r>
            <a:r>
              <a:rPr lang="en-US" dirty="0"/>
              <a:t>-network </a:t>
            </a:r>
            <a:r>
              <a:rPr lang="en-US" dirty="0" err="1"/>
              <a:t>txawm</a:t>
            </a:r>
            <a:r>
              <a:rPr lang="en-US" dirty="0"/>
              <a:t> </a:t>
            </a:r>
            <a:r>
              <a:rPr lang="en-US" dirty="0" err="1"/>
              <a:t>tias</a:t>
            </a:r>
            <a:r>
              <a:rPr lang="en-US" dirty="0"/>
              <a:t> koj </a:t>
            </a:r>
            <a:r>
              <a:rPr lang="en-US" dirty="0" err="1"/>
              <a:t>yuav</a:t>
            </a:r>
            <a:r>
              <a:rPr lang="en-US" dirty="0"/>
              <a:t> </a:t>
            </a:r>
            <a:r>
              <a:rPr lang="en-US" dirty="0" err="1"/>
              <a:t>nyob</a:t>
            </a:r>
            <a:r>
              <a:rPr lang="en-US" dirty="0"/>
              <a:t> </a:t>
            </a:r>
            <a:r>
              <a:rPr lang="en-US" dirty="0" err="1"/>
              <a:t>rau</a:t>
            </a:r>
            <a:r>
              <a:rPr lang="en-US" dirty="0"/>
              <a:t> </a:t>
            </a:r>
            <a:r>
              <a:rPr lang="en-US" dirty="0" err="1"/>
              <a:t>qhov</a:t>
            </a:r>
            <a:r>
              <a:rPr lang="en-US" dirty="0"/>
              <a:t> </a:t>
            </a:r>
            <a:r>
              <a:rPr lang="en-US" dirty="0" err="1"/>
              <a:t>twg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EA440B-5089-48A4-D115-750C538C80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Cov</a:t>
            </a:r>
            <a:r>
              <a:rPr lang="en-US" dirty="0"/>
              <a:t> </a:t>
            </a:r>
            <a:r>
              <a:rPr lang="en-US" dirty="0" err="1"/>
              <a:t>Phiaj</a:t>
            </a:r>
            <a:r>
              <a:rPr lang="en-US" dirty="0"/>
              <a:t> </a:t>
            </a:r>
            <a:r>
              <a:rPr lang="en-US" dirty="0" err="1"/>
              <a:t>Xwm</a:t>
            </a:r>
            <a:r>
              <a:rPr lang="en-US" dirty="0"/>
              <a:t>: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D09E75-A270-48BE-87B9-5A30A3E6E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66A82-7052-4F19-AA33-DE09AC459DCD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EDFA53-7BFE-C823-4D0F-2912C66CB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7243" y="292277"/>
            <a:ext cx="926751" cy="91444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7EC19D0-2800-0FA1-B97C-26C88984FEF4}"/>
              </a:ext>
            </a:extLst>
          </p:cNvPr>
          <p:cNvSpPr/>
          <p:nvPr/>
        </p:nvSpPr>
        <p:spPr>
          <a:xfrm>
            <a:off x="10117124" y="5620629"/>
            <a:ext cx="1455749" cy="805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FF2DACE-0506-9CB3-57E7-B4709DA0AB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405" y="5482556"/>
            <a:ext cx="870467" cy="106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205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C3CF00"/>
      </a:accent1>
      <a:accent2>
        <a:srgbClr val="0083BB"/>
      </a:accent2>
      <a:accent3>
        <a:srgbClr val="00305E"/>
      </a:accent3>
      <a:accent4>
        <a:srgbClr val="5EC5ED"/>
      </a:accent4>
      <a:accent5>
        <a:srgbClr val="4B4B4D"/>
      </a:accent5>
      <a:accent6>
        <a:srgbClr val="008080"/>
      </a:accent6>
      <a:hlink>
        <a:srgbClr val="0083BB"/>
      </a:hlink>
      <a:folHlink>
        <a:srgbClr val="0083B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2661</TotalTime>
  <Words>4953</Words>
  <Application>Microsoft Office PowerPoint</Application>
  <PresentationFormat>Widescreen</PresentationFormat>
  <Paragraphs>530</Paragraphs>
  <Slides>41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Arial Black</vt:lpstr>
      <vt:lpstr>Arial Narrow</vt:lpstr>
      <vt:lpstr>Calibri</vt:lpstr>
      <vt:lpstr>Corbel</vt:lpstr>
      <vt:lpstr>ProximaNovaACond-Bold</vt:lpstr>
      <vt:lpstr>ProximaNovaA-RegularIt</vt:lpstr>
      <vt:lpstr>Symbol</vt:lpstr>
      <vt:lpstr>Office Theme</vt:lpstr>
      <vt:lpstr>PowerPoint Presentation</vt:lpstr>
      <vt:lpstr>PHIAJ xWM</vt:lpstr>
      <vt:lpstr>KEV HLOOV PAU HAUV XYOO 2023</vt:lpstr>
      <vt:lpstr>Kev Tsim Nyog Tau Kev Pab</vt:lpstr>
      <vt:lpstr>Kev Kho Mob</vt:lpstr>
      <vt:lpstr>KEV NPAJ KHO MOB - centivo</vt:lpstr>
      <vt:lpstr>KEV NPAJ KHO MOB - centivo</vt:lpstr>
      <vt:lpstr>Kev sib piv ntawm kev npaj kev kev kho mob</vt:lpstr>
      <vt:lpstr>Centivo – TSI MUAJ KEV TXIAV TAWM NTAWM KEV NPAJ</vt:lpstr>
      <vt:lpstr>Centivo – Kev Npaj choice network</vt:lpstr>
      <vt:lpstr>KEV NPAJ KHO MOB– KEV QIB SIV pcp</vt:lpstr>
      <vt:lpstr>Kev npaj kho mob – sij hawm nyob deb</vt:lpstr>
      <vt:lpstr>Kev npaj kho mob – Tus tswv cuab saib xyuas</vt:lpstr>
      <vt:lpstr>Kev npaj kho mob – Tus tswv cuab saib xyuas</vt:lpstr>
      <vt:lpstr>Kev Tswj Xyuas Khw Muag Tsuaj</vt:lpstr>
      <vt:lpstr>Khw muag tshuaj</vt:lpstr>
      <vt:lpstr>Khw muag tshuaj</vt:lpstr>
      <vt:lpstr>Hniav</vt:lpstr>
      <vt:lpstr>Qhov tswj xeeb ntawm kev npaj kho hniav</vt:lpstr>
      <vt:lpstr>Qhov Muag Pom Kev</vt:lpstr>
      <vt:lpstr>Qhov tswj xeeb ntawm kev npaj lub zeem muag</vt:lpstr>
      <vt:lpstr>Flexible Spending Accounts (Cov As Khauj Siv Nyiaj Yooj Yim)</vt:lpstr>
      <vt:lpstr>Flexible Spending Accounts (Cov As Khauj Siv Nyiaj Yooj Yim)</vt:lpstr>
      <vt:lpstr>Flexible Spending Accounts (Cov As Khauj Siv Nyiaj Yooj Yim)</vt:lpstr>
      <vt:lpstr>Kev Pov Hwm Txoj Sia thiab AD&amp;D</vt:lpstr>
      <vt:lpstr>Basic Life/AD&amp;D (Lag luam them rau)</vt:lpstr>
      <vt:lpstr>Supplemental Life / AD&amp;D (Neeg ua hauj lwm them rau) </vt:lpstr>
      <vt:lpstr>Kev Pov Hwm Pab Txoj Kev Tsis Taus</vt:lpstr>
      <vt:lpstr>Kev Pov Hwm Pab Txoj Kev Tsis Taus</vt:lpstr>
      <vt:lpstr>Cov Txiaj Ntsim Kev Pab Siab Yeem</vt:lpstr>
      <vt:lpstr>Cov Txiaj Ntsim Kev Pab Siab Yeem</vt:lpstr>
      <vt:lpstr>Employee Assistance Program (Txoj Kev Pab Txhawb Neeg Ua Hauj Lwm) (EAP)</vt:lpstr>
      <vt:lpstr>Employee assistance program (Txoj Kev Pab Txhawb Neeg Ua Hauj Lwm) (EAP)</vt:lpstr>
      <vt:lpstr>Cov Muaj Nqis Ntxiv</vt:lpstr>
      <vt:lpstr>Cov txiaj ntsig uas muaj nuj nqi</vt:lpstr>
      <vt:lpstr>Cov Nqi/txiaj ntsig</vt:lpstr>
      <vt:lpstr>Tus nqi ntawm cov txiaj ntsig (Txhuas Lub Lim Tiam)</vt:lpstr>
      <vt:lpstr>Ntaub Ntawv Qhov Zoo Ntawm COv Neeg Ua Hauj Lwm</vt:lpstr>
      <vt:lpstr>Cov txheej txheem kev sau Npe</vt:lpstr>
      <vt:lpstr>Kev Sau Npe</vt:lpstr>
      <vt:lpstr>Cov lus nug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Santos, Joe</dc:creator>
  <cp:lastModifiedBy>Acer</cp:lastModifiedBy>
  <cp:revision>323</cp:revision>
  <dcterms:created xsi:type="dcterms:W3CDTF">2022-02-23T20:58:45Z</dcterms:created>
  <dcterms:modified xsi:type="dcterms:W3CDTF">2022-10-04T14:05:57Z</dcterms:modified>
</cp:coreProperties>
</file>